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  <p:sldMasterId id="2147484053" r:id="rId5"/>
  </p:sldMasterIdLst>
  <p:notesMasterIdLst>
    <p:notesMasterId r:id="rId59"/>
  </p:notesMasterIdLst>
  <p:handoutMasterIdLst>
    <p:handoutMasterId r:id="rId60"/>
  </p:handoutMasterIdLst>
  <p:sldIdLst>
    <p:sldId id="447" r:id="rId6"/>
    <p:sldId id="870" r:id="rId7"/>
    <p:sldId id="802" r:id="rId8"/>
    <p:sldId id="550" r:id="rId9"/>
    <p:sldId id="551" r:id="rId10"/>
    <p:sldId id="538" r:id="rId11"/>
    <p:sldId id="809" r:id="rId12"/>
    <p:sldId id="810" r:id="rId13"/>
    <p:sldId id="850" r:id="rId14"/>
    <p:sldId id="811" r:id="rId15"/>
    <p:sldId id="851" r:id="rId16"/>
    <p:sldId id="806" r:id="rId17"/>
    <p:sldId id="854" r:id="rId18"/>
    <p:sldId id="855" r:id="rId19"/>
    <p:sldId id="856" r:id="rId20"/>
    <p:sldId id="857" r:id="rId21"/>
    <p:sldId id="860" r:id="rId22"/>
    <p:sldId id="858" r:id="rId23"/>
    <p:sldId id="859" r:id="rId24"/>
    <p:sldId id="853" r:id="rId25"/>
    <p:sldId id="814" r:id="rId26"/>
    <p:sldId id="871" r:id="rId27"/>
    <p:sldId id="852" r:id="rId28"/>
    <p:sldId id="822" r:id="rId29"/>
    <p:sldId id="864" r:id="rId30"/>
    <p:sldId id="865" r:id="rId31"/>
    <p:sldId id="866" r:id="rId32"/>
    <p:sldId id="867" r:id="rId33"/>
    <p:sldId id="868" r:id="rId34"/>
    <p:sldId id="869" r:id="rId35"/>
    <p:sldId id="542" r:id="rId36"/>
    <p:sldId id="836" r:id="rId37"/>
    <p:sldId id="861" r:id="rId38"/>
    <p:sldId id="838" r:id="rId39"/>
    <p:sldId id="543" r:id="rId40"/>
    <p:sldId id="839" r:id="rId41"/>
    <p:sldId id="842" r:id="rId42"/>
    <p:sldId id="844" r:id="rId43"/>
    <p:sldId id="841" r:id="rId44"/>
    <p:sldId id="840" r:id="rId45"/>
    <p:sldId id="270" r:id="rId46"/>
    <p:sldId id="847" r:id="rId47"/>
    <p:sldId id="848" r:id="rId48"/>
    <p:sldId id="808" r:id="rId49"/>
    <p:sldId id="849" r:id="rId50"/>
    <p:sldId id="807" r:id="rId51"/>
    <p:sldId id="288" r:id="rId52"/>
    <p:sldId id="863" r:id="rId53"/>
    <p:sldId id="457" r:id="rId54"/>
    <p:sldId id="862" r:id="rId55"/>
    <p:sldId id="803" r:id="rId56"/>
    <p:sldId id="791" r:id="rId57"/>
    <p:sldId id="290" r:id="rId58"/>
  </p:sldIdLst>
  <p:sldSz cx="9144000" cy="5143500" type="screen16x9"/>
  <p:notesSz cx="7010400" cy="9296400"/>
  <p:custDataLst>
    <p:tags r:id="rId61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C2C"/>
    <a:srgbClr val="000000"/>
    <a:srgbClr val="414344"/>
    <a:srgbClr val="0076D5"/>
    <a:srgbClr val="0051AF"/>
    <a:srgbClr val="1E4471"/>
    <a:srgbClr val="EDEDEE"/>
    <a:srgbClr val="99D6EA"/>
    <a:srgbClr val="E3241B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4" autoAdjust="0"/>
    <p:restoredTop sz="96240" autoAdjust="0"/>
  </p:normalViewPr>
  <p:slideViewPr>
    <p:cSldViewPr snapToGrid="0" snapToObjects="1" showGuides="1">
      <p:cViewPr varScale="1">
        <p:scale>
          <a:sx n="171" d="100"/>
          <a:sy n="171" d="100"/>
        </p:scale>
        <p:origin x="76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555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tags" Target="tags/tag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8495064877453695E-2"/>
          <c:y val="4.702109044880029E-2"/>
          <c:w val="0.79184626569566097"/>
          <c:h val="0.8210526315789480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Learning Labs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1"/>
                <c:pt idx="0">
                  <c:v>Content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26-714B-91CC-16912A5265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Learning Modules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1"/>
                <c:pt idx="0">
                  <c:v>Content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26-714B-91CC-16912A5265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Learning Tracks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1"/>
                <c:pt idx="0">
                  <c:v>Content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26-714B-91CC-16912A5265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box"/>
        <c:axId val="1967107712"/>
        <c:axId val="1967110032"/>
        <c:axId val="0"/>
      </c:bar3DChart>
      <c:catAx>
        <c:axId val="19671077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lumMod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7110032"/>
        <c:crosses val="autoZero"/>
        <c:auto val="1"/>
        <c:lblAlgn val="ctr"/>
        <c:lblOffset val="0"/>
        <c:noMultiLvlLbl val="0"/>
      </c:catAx>
      <c:valAx>
        <c:axId val="1967110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7107712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9856899929762304"/>
          <c:y val="0.27806973983025318"/>
          <c:w val="0.5150291018108073"/>
          <c:h val="0.3493350767695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5/22/24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5/22/24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5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08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11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48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31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99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85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51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43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65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35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795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1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55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78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47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52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72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33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83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41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9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145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11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39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1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35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20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65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147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5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39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928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98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348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5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203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65887" eaLnBrk="1" hangingPunct="1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62377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3028264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94151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960038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A6D400-C829-4070-B5E9-1BF68645D698}" type="slidenum">
              <a:rPr lang="en-US" altLang="en-US" smtClean="0">
                <a:latin typeface="CiscoSansTT Light" panose="020B0503020201020303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65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25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22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3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77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62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7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12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05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05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8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03FB8-6200-4D2D-D0BD-D37FAF449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560" r="57242" b="32558"/>
          <a:stretch/>
        </p:blipFill>
        <p:spPr>
          <a:xfrm>
            <a:off x="3077729" y="0"/>
            <a:ext cx="6066272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E7E97-8476-D0E2-8A6B-F37B75D08835}"/>
              </a:ext>
            </a:extLst>
          </p:cNvPr>
          <p:cNvSpPr txBox="1"/>
          <p:nvPr userDrawn="1"/>
        </p:nvSpPr>
        <p:spPr>
          <a:xfrm>
            <a:off x="4158265" y="4720026"/>
            <a:ext cx="82747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defRPr/>
            </a:pPr>
            <a:r>
              <a:rPr lang="en-US" sz="1000" dirty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rPr>
              <a:t>#</a:t>
            </a:r>
            <a:r>
              <a:rPr lang="en-US" sz="1000" dirty="0" err="1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rPr>
              <a:t>CiscoLive</a:t>
            </a:r>
            <a:endParaRPr lang="en-US" sz="1000" dirty="0">
              <a:solidFill>
                <a:schemeClr val="bg1"/>
              </a:solidFill>
              <a:latin typeface="+mn-lt"/>
              <a:cs typeface="CiscoSansTT Light" panose="020B05030202010203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23974" y="2286410"/>
            <a:ext cx="5468112" cy="570680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C53214-923A-46BC-56F0-978A3B892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56" b="1625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DC8887-AB91-D351-47B0-851EE0ADEE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D45627-DEAC-782B-EFE7-E1E8F1FBA5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EA0AA-46D7-0E6C-A15E-1C337F79DE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D9CE5A-81BF-E03B-AC1B-D41D733FB6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2FE728-F84D-5893-C2ED-85DD63B60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13" t="49305" r="46885" b="49684"/>
          <a:stretch/>
        </p:blipFill>
        <p:spPr>
          <a:xfrm rot="5400000">
            <a:off x="6519362" y="2518862"/>
            <a:ext cx="5143500" cy="105775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170BB-3F84-364B-8306-FE4B5A2A8D6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7BE4A9E-3078-CB42-AECE-D82CF464E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170BB-3F84-364B-8306-FE4B5A2A8D6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7BE4A9E-3078-CB42-AECE-D82CF464E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12B99-C16A-ACF3-24B6-939A069F7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13" t="49305" r="46885" b="49684"/>
          <a:stretch/>
        </p:blipFill>
        <p:spPr>
          <a:xfrm rot="5400000">
            <a:off x="6519362" y="2518862"/>
            <a:ext cx="5143500" cy="105775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7C7E5BD-1733-7A48-8718-16744C3E1F9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C7BB-D83B-E54D-938F-A9C2E995AB22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26348B8-E873-E94D-B715-43A0B714E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9FF3755-5B46-084B-9D91-687FCAE4969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704E1-36A9-DD44-9B93-4E1AAFAAF45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080A4E9-11E9-3B4E-A16D-59CE095F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31D3698-9879-E54C-DC38-2870DEB0E7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9701" r="46995" b="49701"/>
          <a:stretch/>
        </p:blipFill>
        <p:spPr>
          <a:xfrm>
            <a:off x="0" y="0"/>
            <a:ext cx="9144002" cy="1104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F3450-EB02-F4E5-03E3-EA96A16C01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9701" r="46995" b="49701"/>
          <a:stretch/>
        </p:blipFill>
        <p:spPr>
          <a:xfrm>
            <a:off x="0" y="0"/>
            <a:ext cx="9144002" cy="1104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9FF3755-5B46-084B-9D91-687FCAE4969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704E1-36A9-DD44-9B93-4E1AAFAAF45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080A4E9-11E9-3B4E-A16D-59CE095F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6EBD4F-02C3-01A4-6C68-03C864FA4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848" r="54700" b="50000"/>
          <a:stretch>
            <a:fillRect/>
          </a:stretch>
        </p:blipFill>
        <p:spPr>
          <a:xfrm>
            <a:off x="4179062" y="0"/>
            <a:ext cx="4964939" cy="5143500"/>
          </a:xfrm>
          <a:custGeom>
            <a:avLst/>
            <a:gdLst>
              <a:gd name="connsiteX0" fmla="*/ 0 w 4964939"/>
              <a:gd name="connsiteY0" fmla="*/ 0 h 5143500"/>
              <a:gd name="connsiteX1" fmla="*/ 4964939 w 4964939"/>
              <a:gd name="connsiteY1" fmla="*/ 0 h 5143500"/>
              <a:gd name="connsiteX2" fmla="*/ 4964939 w 4964939"/>
              <a:gd name="connsiteY2" fmla="*/ 5143500 h 5143500"/>
              <a:gd name="connsiteX3" fmla="*/ 0 w 496493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939" h="5143500">
                <a:moveTo>
                  <a:pt x="0" y="0"/>
                </a:moveTo>
                <a:lnTo>
                  <a:pt x="4964939" y="0"/>
                </a:lnTo>
                <a:lnTo>
                  <a:pt x="4964939" y="5143500"/>
                </a:lnTo>
                <a:lnTo>
                  <a:pt x="0" y="5143500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8A2DD9A-A615-7C47-9E5C-5844D47E31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3621024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3620892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7CDA1-1C5A-4744-91EA-AEF5853EB1A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867D10A-E493-8F42-853D-F00CCBADF8B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9D966-CF42-3647-BCF1-7869D86B3B7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42864-9243-9C41-A277-58FD1B887CB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2942283-CDAE-1A44-962B-8A7F46129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42864-9243-9C41-A277-58FD1B887CB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2942283-CDAE-1A44-962B-8A7F46129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337AA91-CAF9-B243-9407-B8CD907B765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1E888-9D8C-4441-B932-5B763634137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6BD0F26-8837-324E-A1F8-788F44BB9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50B5403-2AD0-5741-908B-41DC2CF49FA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B0627-B8CE-2546-AA1A-EBB2809C712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6C632379-59E0-514D-8111-8019CBCEE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56F41CB9-FE8C-4E48-847B-F1E34547B95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432AB-065A-9342-9795-BF73F9348CF8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09A5B415-06DE-9747-8161-8A6A95556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8560EB-0F6C-0B4B-985B-0F07C31EAE0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F64191-CBF9-1C4A-BA57-224392FED34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CFFF43F-6759-0249-A4F7-5D37F61F0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AAB1E2-9D67-384E-9019-56291A98B72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47124-895E-7242-A18E-B4556B8B444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FADB40-5363-6E42-AA9F-EAB42F8D5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9D387C0-CF56-2040-BDE0-810FEC678C5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D9468-FBBF-4B45-8DFC-062D46719A10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FA63C6B-E188-F94B-9E89-DA3A00471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6EFD9213-9D47-B845-ADD7-36ED700D834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7D2EB-B688-8E45-AA8F-5809FF217EA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C1415B1-FECC-A447-A39B-ACFBB3FAA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0E796-2B54-9CF3-3276-3D6FA334A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848" r="54700" b="50000"/>
          <a:stretch>
            <a:fillRect/>
          </a:stretch>
        </p:blipFill>
        <p:spPr>
          <a:xfrm>
            <a:off x="4179062" y="0"/>
            <a:ext cx="4964939" cy="5143500"/>
          </a:xfrm>
          <a:custGeom>
            <a:avLst/>
            <a:gdLst>
              <a:gd name="connsiteX0" fmla="*/ 0 w 4964939"/>
              <a:gd name="connsiteY0" fmla="*/ 0 h 5143500"/>
              <a:gd name="connsiteX1" fmla="*/ 4964939 w 4964939"/>
              <a:gd name="connsiteY1" fmla="*/ 0 h 5143500"/>
              <a:gd name="connsiteX2" fmla="*/ 4964939 w 4964939"/>
              <a:gd name="connsiteY2" fmla="*/ 5143500 h 5143500"/>
              <a:gd name="connsiteX3" fmla="*/ 0 w 496493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939" h="5143500">
                <a:moveTo>
                  <a:pt x="0" y="0"/>
                </a:moveTo>
                <a:lnTo>
                  <a:pt x="4964939" y="0"/>
                </a:lnTo>
                <a:lnTo>
                  <a:pt x="4964939" y="5143500"/>
                </a:lnTo>
                <a:lnTo>
                  <a:pt x="0" y="5143500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8A2DD9A-A615-7C47-9E5C-5844D47E31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3621024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362102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7CDA1-1C5A-4744-91EA-AEF5853EB1A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3B5C91C-4FAA-8A46-AE29-FEFCB428B44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89346-27F6-7742-93D7-EEA079845111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B09D0A7-7DAE-A14E-B4AA-31D028A3C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08A0162-956C-224E-ADBF-0DF0AFBE953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F5567-0BEE-A94D-AE98-D5B36FA26AA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58FCF22-B404-B74C-9976-36DCA67D0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16D97B-D0E9-B8A8-71D3-892866AB6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409" r="46333" b="8409"/>
          <a:stretch>
            <a:fillRect/>
          </a:stretch>
        </p:blipFill>
        <p:spPr>
          <a:xfrm>
            <a:off x="5950788" y="0"/>
            <a:ext cx="3193212" cy="5143500"/>
          </a:xfrm>
          <a:custGeom>
            <a:avLst/>
            <a:gdLst>
              <a:gd name="connsiteX0" fmla="*/ 0 w 3193212"/>
              <a:gd name="connsiteY0" fmla="*/ 0 h 5143500"/>
              <a:gd name="connsiteX1" fmla="*/ 3193212 w 3193212"/>
              <a:gd name="connsiteY1" fmla="*/ 0 h 5143500"/>
              <a:gd name="connsiteX2" fmla="*/ 3193212 w 3193212"/>
              <a:gd name="connsiteY2" fmla="*/ 5143500 h 5143500"/>
              <a:gd name="connsiteX3" fmla="*/ 0 w 319321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212" h="5143500">
                <a:moveTo>
                  <a:pt x="0" y="0"/>
                </a:moveTo>
                <a:lnTo>
                  <a:pt x="3193212" y="0"/>
                </a:lnTo>
                <a:lnTo>
                  <a:pt x="3193212" y="5143500"/>
                </a:lnTo>
                <a:lnTo>
                  <a:pt x="0" y="5143500"/>
                </a:lnTo>
                <a:close/>
              </a:path>
            </a:pathLst>
          </a:cu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F3BCA76-8FC9-0946-9B48-58172527DFB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D9823-D9E8-904D-88C7-5063B3825E58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3B58865-E3F6-104A-B241-7AB13E5E6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2EBF32-551D-3F47-8BD1-6F07A2C66C5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16275-6BE8-1F4B-A2A9-EA60A734B98B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5EAB702-FD7B-4F4C-9A9C-AFF73B78F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66F5E8C-53DF-0D43-BCA0-804B13BF6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FF2C1F9-A7CE-E143-9C93-B4FF78395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B4BFCF8-45F0-1D41-BEB8-C8033FEF1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B7719EB-1545-A845-B0B0-8D1E60B8FA7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E62C9-6459-914F-93F2-F1D782F0CAB3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F057B466-B178-2E4F-AA1D-FD9988268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1F08B48-1E79-F941-B7E5-782FC248DC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1C4E-7184-6248-B95A-8C0BD965153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8C2439E-F190-584A-A494-CFA2B878D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280FB52-23D8-6B4D-AD01-6DEB62262D7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9DF3-F9B0-004A-9F28-A7F8A06EE05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893288A-D01D-7143-BEFC-FF4C85FDA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9BC7C1-CBF7-4609-7157-F4FEC8E29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0"/>
          <a:stretch/>
        </p:blipFill>
        <p:spPr>
          <a:xfrm>
            <a:off x="0" y="157734"/>
            <a:ext cx="4573364" cy="4828032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07E3E7C-A38C-47CA-B58C-6EC34372FF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128" y="2205832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lvl="0" indent="0" defTabSz="684213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pPr lvl="0"/>
            <a:r>
              <a:rPr lang="en-US" sz="3600" noProof="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103" name="Footer Placeholder 2"/>
          <p:cNvSpPr>
            <a:spLocks noGrp="1"/>
          </p:cNvSpPr>
          <p:nvPr userDrawn="1"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7F92D03-130C-0448-AC17-076C7BFE64B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361E55F-2D30-6F49-8FAC-CDB9A557C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74E55B2-8612-664F-933D-71B0FB9C286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7DDD3CB-2ED2-AE4D-A538-7380C3D52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D7512CA-58D8-FB41-809A-FEFA54A04A6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D0A77E6-D409-C948-8DB1-E070EA460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D17265F-9DB8-B243-9D0F-9E6DC594F36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21D6142-AF52-D541-8B97-90D64B940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3597FB6-5BCA-9142-B4A2-0B0F126789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8318DD6-1A3E-0B48-A7FF-F9B85EC05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59D0C4A-72E6-8442-90C2-1CB0AEE1DC8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2CB99F5-B323-284C-AAF0-36D8C0783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F710795-8511-9348-A4F8-BC9782C393E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0653DFF-EC5D-434A-9895-7D1C5F723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C202563-00FB-5341-8D23-C988A3CEF77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E7F7332-79E5-864C-8161-34BDA8875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4B8AABE-ECCD-CE4E-9D51-DE65BBE2A4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1D37B-79D2-1F07-52A3-42A154555F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38845" r="1953" b="53452"/>
          <a:stretch>
            <a:fillRect/>
          </a:stretch>
        </p:blipFill>
        <p:spPr>
          <a:xfrm rot="19800000">
            <a:off x="-559980" y="-1518374"/>
            <a:ext cx="10490686" cy="8572951"/>
          </a:xfrm>
          <a:custGeom>
            <a:avLst/>
            <a:gdLst>
              <a:gd name="connsiteX0" fmla="*/ 3357151 w 10490686"/>
              <a:gd name="connsiteY0" fmla="*/ 0 h 8572951"/>
              <a:gd name="connsiteX1" fmla="*/ 10490686 w 10490686"/>
              <a:gd name="connsiteY1" fmla="*/ 4118549 h 8572951"/>
              <a:gd name="connsiteX2" fmla="*/ 7918936 w 10490686"/>
              <a:gd name="connsiteY2" fmla="*/ 8572951 h 8572951"/>
              <a:gd name="connsiteX3" fmla="*/ 0 w 10490686"/>
              <a:gd name="connsiteY3" fmla="*/ 4000951 h 8572951"/>
              <a:gd name="connsiteX4" fmla="*/ 2309950 w 10490686"/>
              <a:gd name="connsiteY4" fmla="*/ 0 h 857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0686" h="8572951">
                <a:moveTo>
                  <a:pt x="3357151" y="0"/>
                </a:moveTo>
                <a:lnTo>
                  <a:pt x="10490686" y="4118549"/>
                </a:lnTo>
                <a:lnTo>
                  <a:pt x="7918936" y="8572951"/>
                </a:lnTo>
                <a:lnTo>
                  <a:pt x="0" y="4000951"/>
                </a:lnTo>
                <a:lnTo>
                  <a:pt x="2309950" y="0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58AD29-235E-404E-93AF-A822BBF6C2D4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rgbClr val="051C2C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45ECD-0767-6C23-C77F-1390E04787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845" r="1953" b="53452"/>
          <a:stretch>
            <a:fillRect/>
          </a:stretch>
        </p:blipFill>
        <p:spPr>
          <a:xfrm rot="19800000">
            <a:off x="-559980" y="-1518374"/>
            <a:ext cx="10490686" cy="8572951"/>
          </a:xfrm>
          <a:custGeom>
            <a:avLst/>
            <a:gdLst>
              <a:gd name="connsiteX0" fmla="*/ 3357151 w 10490686"/>
              <a:gd name="connsiteY0" fmla="*/ 0 h 8572951"/>
              <a:gd name="connsiteX1" fmla="*/ 10490686 w 10490686"/>
              <a:gd name="connsiteY1" fmla="*/ 4118549 h 8572951"/>
              <a:gd name="connsiteX2" fmla="*/ 7918936 w 10490686"/>
              <a:gd name="connsiteY2" fmla="*/ 8572951 h 8572951"/>
              <a:gd name="connsiteX3" fmla="*/ 0 w 10490686"/>
              <a:gd name="connsiteY3" fmla="*/ 4000951 h 8572951"/>
              <a:gd name="connsiteX4" fmla="*/ 2309950 w 10490686"/>
              <a:gd name="connsiteY4" fmla="*/ 0 h 857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0686" h="8572951">
                <a:moveTo>
                  <a:pt x="3357151" y="0"/>
                </a:moveTo>
                <a:lnTo>
                  <a:pt x="10490686" y="4118549"/>
                </a:lnTo>
                <a:lnTo>
                  <a:pt x="7918936" y="8572951"/>
                </a:lnTo>
                <a:lnTo>
                  <a:pt x="0" y="4000951"/>
                </a:lnTo>
                <a:lnTo>
                  <a:pt x="230995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4B8AABE-ECCD-CE4E-9D51-DE65BBE2A4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8AD29-235E-404E-93AF-A822BBF6C2D4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rgbClr val="051C2C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EB268D-1521-2EAC-6593-3ADF2F3FF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6695" r="46995" b="46695"/>
          <a:stretch/>
        </p:blipFill>
        <p:spPr>
          <a:xfrm>
            <a:off x="0" y="0"/>
            <a:ext cx="9144002" cy="12192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AC03F-B0CE-1F4E-BCCB-6F1F2923D86E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18DF5AE-8D5B-F141-ACBC-503404AFF81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055" y="191707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E1277112-482E-1947-814F-DADBA891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DEVWKS-2037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0A4B7-EEAF-34D5-7590-59BC8D0CF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560" r="57242" b="32558"/>
          <a:stretch/>
        </p:blipFill>
        <p:spPr>
          <a:xfrm>
            <a:off x="3077729" y="0"/>
            <a:ext cx="6066272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75A970F-6F5A-E9D6-C865-DDD0EAF491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23974" y="2286410"/>
            <a:ext cx="5468112" cy="570680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EF81F2-CF6E-77F6-0786-580F56FC7A87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BFC8437-7F41-9482-A0F5-32F5548BA0AB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74BC5EB-14DA-2E43-A26E-CCBC39C6F868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25FB7E-C05A-5B87-20E9-B03F283410D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D559619-8719-EA76-9B10-F5B0B925B9C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60D3A4C-7A1B-A76E-FC32-95EBD0A89166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2185B0D-CD47-0A59-9D89-BFB8F9F40FA3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22B5976-842C-DB5E-1ACC-0C79F8FF7548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CFE5B2C-EDB7-ABF4-6725-FB87AE43FB6A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A9D16A6-AF0A-F56B-DF98-B5F5F6F8F6C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F2EEAE-D9B5-CB4A-A159-B9640427B4DF}"/>
              </a:ext>
            </a:extLst>
          </p:cNvPr>
          <p:cNvSpPr txBox="1"/>
          <p:nvPr userDrawn="1"/>
        </p:nvSpPr>
        <p:spPr>
          <a:xfrm>
            <a:off x="4158265" y="4720026"/>
            <a:ext cx="82747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lvl="0" algn="ctr">
              <a:defRPr sz="10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87927-90CE-6007-DE35-1DAB96215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5648" y="2492178"/>
            <a:ext cx="7388352" cy="265132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8A2DD9A-A615-7C47-9E5C-5844D47E31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7" y="3232757"/>
            <a:ext cx="4767778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60" y="3722012"/>
            <a:ext cx="476618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7CDA1-1C5A-4744-91EA-AEF5853EB1A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17205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32E03-91EF-1014-3AEC-811D45DDC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5648" y="2492178"/>
            <a:ext cx="7388352" cy="265132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8A2DD9A-A615-7C47-9E5C-5844D47E31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4764024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76402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7CDA1-1C5A-4744-91EA-AEF5853EB1A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0699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9BC7C1-CBF7-4609-7157-F4FEC8E29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0"/>
          <a:stretch/>
        </p:blipFill>
        <p:spPr>
          <a:xfrm>
            <a:off x="0" y="157734"/>
            <a:ext cx="4573364" cy="4828032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07E3E7C-A38C-47CA-B58C-6EC34372FF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128" y="2205832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lvl="0" indent="0" defTabSz="684213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pPr lvl="0"/>
            <a:r>
              <a:rPr lang="en-US" sz="3600" noProof="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103" name="Footer Placeholder 2"/>
          <p:cNvSpPr>
            <a:spLocks noGrp="1"/>
          </p:cNvSpPr>
          <p:nvPr userDrawn="1"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22437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EB268D-1521-2EAC-6593-3ADF2F3FF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6695" r="46995" b="46695"/>
          <a:stretch/>
        </p:blipFill>
        <p:spPr>
          <a:xfrm>
            <a:off x="0" y="0"/>
            <a:ext cx="9144002" cy="12192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AC03F-B0CE-1F4E-BCCB-6F1F2923D86E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18DF5AE-8D5B-F141-ACBC-503404AFF81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055" y="191707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E1277112-482E-1947-814F-DADBA891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9658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5BEAB8-45F5-455C-A20F-B888547CE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81" b="16255"/>
          <a:stretch>
            <a:fillRect/>
          </a:stretch>
        </p:blipFill>
        <p:spPr>
          <a:xfrm>
            <a:off x="4573834" y="0"/>
            <a:ext cx="4570166" cy="5143500"/>
          </a:xfrm>
          <a:custGeom>
            <a:avLst/>
            <a:gdLst>
              <a:gd name="connsiteX0" fmla="*/ 0 w 4570166"/>
              <a:gd name="connsiteY0" fmla="*/ 0 h 5143500"/>
              <a:gd name="connsiteX1" fmla="*/ 4570166 w 4570166"/>
              <a:gd name="connsiteY1" fmla="*/ 0 h 5143500"/>
              <a:gd name="connsiteX2" fmla="*/ 4570166 w 4570166"/>
              <a:gd name="connsiteY2" fmla="*/ 5143500 h 5143500"/>
              <a:gd name="connsiteX3" fmla="*/ 0 w 457016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166" h="5143500">
                <a:moveTo>
                  <a:pt x="0" y="0"/>
                </a:moveTo>
                <a:lnTo>
                  <a:pt x="4570166" y="0"/>
                </a:lnTo>
                <a:lnTo>
                  <a:pt x="4570166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47415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51722-4AC8-34F6-390D-16FE0E3A9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81" b="16255"/>
          <a:stretch>
            <a:fillRect/>
          </a:stretch>
        </p:blipFill>
        <p:spPr>
          <a:xfrm>
            <a:off x="4573834" y="0"/>
            <a:ext cx="4570166" cy="5143500"/>
          </a:xfrm>
          <a:custGeom>
            <a:avLst/>
            <a:gdLst>
              <a:gd name="connsiteX0" fmla="*/ 0 w 4570166"/>
              <a:gd name="connsiteY0" fmla="*/ 0 h 5143500"/>
              <a:gd name="connsiteX1" fmla="*/ 4570166 w 4570166"/>
              <a:gd name="connsiteY1" fmla="*/ 0 h 5143500"/>
              <a:gd name="connsiteX2" fmla="*/ 4570166 w 4570166"/>
              <a:gd name="connsiteY2" fmla="*/ 5143500 h 5143500"/>
              <a:gd name="connsiteX3" fmla="*/ 0 w 457016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166" h="5143500">
                <a:moveTo>
                  <a:pt x="0" y="0"/>
                </a:moveTo>
                <a:lnTo>
                  <a:pt x="4570166" y="0"/>
                </a:lnTo>
                <a:lnTo>
                  <a:pt x="4570166" y="5143500"/>
                </a:lnTo>
                <a:lnTo>
                  <a:pt x="0" y="514350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1987413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F955C2B-B708-EF59-73A1-1EE1A62D9E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81" b="16255"/>
          <a:stretch>
            <a:fillRect/>
          </a:stretch>
        </p:blipFill>
        <p:spPr>
          <a:xfrm>
            <a:off x="4573834" y="0"/>
            <a:ext cx="4570166" cy="5143500"/>
          </a:xfrm>
          <a:custGeom>
            <a:avLst/>
            <a:gdLst>
              <a:gd name="connsiteX0" fmla="*/ 0 w 4570166"/>
              <a:gd name="connsiteY0" fmla="*/ 0 h 5143500"/>
              <a:gd name="connsiteX1" fmla="*/ 4570166 w 4570166"/>
              <a:gd name="connsiteY1" fmla="*/ 0 h 5143500"/>
              <a:gd name="connsiteX2" fmla="*/ 4570166 w 4570166"/>
              <a:gd name="connsiteY2" fmla="*/ 5143500 h 5143500"/>
              <a:gd name="connsiteX3" fmla="*/ 0 w 457016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166" h="5143500">
                <a:moveTo>
                  <a:pt x="0" y="0"/>
                </a:moveTo>
                <a:lnTo>
                  <a:pt x="4570166" y="0"/>
                </a:lnTo>
                <a:lnTo>
                  <a:pt x="4570166" y="5143500"/>
                </a:lnTo>
                <a:lnTo>
                  <a:pt x="0" y="51435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95340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32D8E2-C47B-4579-FFC1-920997E43A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56" b="1625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80463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C53214-923A-46BC-56F0-978A3B892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56" b="1625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0649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5BEAB8-45F5-455C-A20F-B888547CE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81" b="16255"/>
          <a:stretch>
            <a:fillRect/>
          </a:stretch>
        </p:blipFill>
        <p:spPr>
          <a:xfrm>
            <a:off x="4573834" y="0"/>
            <a:ext cx="4570166" cy="5143500"/>
          </a:xfrm>
          <a:custGeom>
            <a:avLst/>
            <a:gdLst>
              <a:gd name="connsiteX0" fmla="*/ 0 w 4570166"/>
              <a:gd name="connsiteY0" fmla="*/ 0 h 5143500"/>
              <a:gd name="connsiteX1" fmla="*/ 4570166 w 4570166"/>
              <a:gd name="connsiteY1" fmla="*/ 0 h 5143500"/>
              <a:gd name="connsiteX2" fmla="*/ 4570166 w 4570166"/>
              <a:gd name="connsiteY2" fmla="*/ 5143500 h 5143500"/>
              <a:gd name="connsiteX3" fmla="*/ 0 w 457016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166" h="5143500">
                <a:moveTo>
                  <a:pt x="0" y="0"/>
                </a:moveTo>
                <a:lnTo>
                  <a:pt x="4570166" y="0"/>
                </a:lnTo>
                <a:lnTo>
                  <a:pt x="4570166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DC8887-AB91-D351-47B0-851EE0ADEE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87497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D45627-DEAC-782B-EFE7-E1E8F1FBA5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459826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EA0AA-46D7-0E6C-A15E-1C337F79DE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272468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D9CE5A-81BF-E03B-AC1B-D41D733FB6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88933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2FE728-F84D-5893-C2ED-85DD63B60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13" t="49305" r="46885" b="49684"/>
          <a:stretch/>
        </p:blipFill>
        <p:spPr>
          <a:xfrm rot="5400000">
            <a:off x="6519362" y="2518862"/>
            <a:ext cx="5143500" cy="105775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170BB-3F84-364B-8306-FE4B5A2A8D6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7BE4A9E-3078-CB42-AECE-D82CF464E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88931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170BB-3F84-364B-8306-FE4B5A2A8D6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7BE4A9E-3078-CB42-AECE-D82CF464E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12B99-C16A-ACF3-24B6-939A069F7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13" t="49305" r="46885" b="49684"/>
          <a:stretch/>
        </p:blipFill>
        <p:spPr>
          <a:xfrm rot="5400000">
            <a:off x="6519362" y="2518862"/>
            <a:ext cx="5143500" cy="105775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03863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7C7E5BD-1733-7A48-8718-16744C3E1F9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C7BB-D83B-E54D-938F-A9C2E995AB22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26348B8-E873-E94D-B715-43A0B714E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7012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9FF3755-5B46-084B-9D91-687FCAE4969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704E1-36A9-DD44-9B93-4E1AAFAAF45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080A4E9-11E9-3B4E-A16D-59CE095F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31D3698-9879-E54C-DC38-2870DEB0E7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9701" r="46995" b="49701"/>
          <a:stretch/>
        </p:blipFill>
        <p:spPr>
          <a:xfrm>
            <a:off x="0" y="0"/>
            <a:ext cx="9144002" cy="1104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16309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F3450-EB02-F4E5-03E3-EA96A16C01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9701" r="46995" b="49701"/>
          <a:stretch/>
        </p:blipFill>
        <p:spPr>
          <a:xfrm>
            <a:off x="0" y="0"/>
            <a:ext cx="9144002" cy="1104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9FF3755-5B46-084B-9D91-687FCAE4969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704E1-36A9-DD44-9B93-4E1AAFAAF45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080A4E9-11E9-3B4E-A16D-59CE095F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6525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867D10A-E493-8F42-853D-F00CCBADF8B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9D966-CF42-3647-BCF1-7869D86B3B7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605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51722-4AC8-34F6-390D-16FE0E3A9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81" b="16255"/>
          <a:stretch>
            <a:fillRect/>
          </a:stretch>
        </p:blipFill>
        <p:spPr>
          <a:xfrm>
            <a:off x="4573834" y="0"/>
            <a:ext cx="4570166" cy="5143500"/>
          </a:xfrm>
          <a:custGeom>
            <a:avLst/>
            <a:gdLst>
              <a:gd name="connsiteX0" fmla="*/ 0 w 4570166"/>
              <a:gd name="connsiteY0" fmla="*/ 0 h 5143500"/>
              <a:gd name="connsiteX1" fmla="*/ 4570166 w 4570166"/>
              <a:gd name="connsiteY1" fmla="*/ 0 h 5143500"/>
              <a:gd name="connsiteX2" fmla="*/ 4570166 w 4570166"/>
              <a:gd name="connsiteY2" fmla="*/ 5143500 h 5143500"/>
              <a:gd name="connsiteX3" fmla="*/ 0 w 457016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166" h="5143500">
                <a:moveTo>
                  <a:pt x="0" y="0"/>
                </a:moveTo>
                <a:lnTo>
                  <a:pt x="4570166" y="0"/>
                </a:lnTo>
                <a:lnTo>
                  <a:pt x="4570166" y="5143500"/>
                </a:lnTo>
                <a:lnTo>
                  <a:pt x="0" y="514350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42864-9243-9C41-A277-58FD1B887CB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2942283-CDAE-1A44-962B-8A7F46129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814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42864-9243-9C41-A277-58FD1B887CB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2942283-CDAE-1A44-962B-8A7F46129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5550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337AA91-CAF9-B243-9407-B8CD907B765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1E888-9D8C-4441-B932-5B763634137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6BD0F26-8837-324E-A1F8-788F44BB9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9211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50B5403-2AD0-5741-908B-41DC2CF49FA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B0627-B8CE-2546-AA1A-EBB2809C712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6C632379-59E0-514D-8111-8019CBCEE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2161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56F41CB9-FE8C-4E48-847B-F1E34547B95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432AB-065A-9342-9795-BF73F9348CF8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09A5B415-06DE-9747-8161-8A6A95556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87256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8560EB-0F6C-0B4B-985B-0F07C31EAE0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F64191-CBF9-1C4A-BA57-224392FED34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CFFF43F-6759-0249-A4F7-5D37F61F0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88643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AAB1E2-9D67-384E-9019-56291A98B72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47124-895E-7242-A18E-B4556B8B444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FADB40-5363-6E42-AA9F-EAB42F8D5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35941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9D387C0-CF56-2040-BDE0-810FEC678C5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D9468-FBBF-4B45-8DFC-062D46719A10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FA63C6B-E188-F94B-9E89-DA3A00471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76327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6EFD9213-9D47-B845-ADD7-36ED700D834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7D2EB-B688-8E45-AA8F-5809FF217EA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C1415B1-FECC-A447-A39B-ACFBB3FAA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977297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3B5C91C-4FAA-8A46-AE29-FEFCB428B44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89346-27F6-7742-93D7-EEA079845111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B09D0A7-7DAE-A14E-B4AA-31D028A3C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455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F955C2B-B708-EF59-73A1-1EE1A62D9E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81" b="16255"/>
          <a:stretch>
            <a:fillRect/>
          </a:stretch>
        </p:blipFill>
        <p:spPr>
          <a:xfrm>
            <a:off x="4573834" y="0"/>
            <a:ext cx="4570166" cy="5143500"/>
          </a:xfrm>
          <a:custGeom>
            <a:avLst/>
            <a:gdLst>
              <a:gd name="connsiteX0" fmla="*/ 0 w 4570166"/>
              <a:gd name="connsiteY0" fmla="*/ 0 h 5143500"/>
              <a:gd name="connsiteX1" fmla="*/ 4570166 w 4570166"/>
              <a:gd name="connsiteY1" fmla="*/ 0 h 5143500"/>
              <a:gd name="connsiteX2" fmla="*/ 4570166 w 4570166"/>
              <a:gd name="connsiteY2" fmla="*/ 5143500 h 5143500"/>
              <a:gd name="connsiteX3" fmla="*/ 0 w 457016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166" h="5143500">
                <a:moveTo>
                  <a:pt x="0" y="0"/>
                </a:moveTo>
                <a:lnTo>
                  <a:pt x="4570166" y="0"/>
                </a:lnTo>
                <a:lnTo>
                  <a:pt x="4570166" y="5143500"/>
                </a:lnTo>
                <a:lnTo>
                  <a:pt x="0" y="51435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08A0162-956C-224E-ADBF-0DF0AFBE953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F5567-0BEE-A94D-AE98-D5B36FA26AA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58FCF22-B404-B74C-9976-36DCA67D0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24772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16D97B-D0E9-B8A8-71D3-892866AB6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409" r="46333" b="8409"/>
          <a:stretch>
            <a:fillRect/>
          </a:stretch>
        </p:blipFill>
        <p:spPr>
          <a:xfrm>
            <a:off x="5950788" y="0"/>
            <a:ext cx="3193212" cy="5143500"/>
          </a:xfrm>
          <a:custGeom>
            <a:avLst/>
            <a:gdLst>
              <a:gd name="connsiteX0" fmla="*/ 0 w 3193212"/>
              <a:gd name="connsiteY0" fmla="*/ 0 h 5143500"/>
              <a:gd name="connsiteX1" fmla="*/ 3193212 w 3193212"/>
              <a:gd name="connsiteY1" fmla="*/ 0 h 5143500"/>
              <a:gd name="connsiteX2" fmla="*/ 3193212 w 3193212"/>
              <a:gd name="connsiteY2" fmla="*/ 5143500 h 5143500"/>
              <a:gd name="connsiteX3" fmla="*/ 0 w 319321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212" h="5143500">
                <a:moveTo>
                  <a:pt x="0" y="0"/>
                </a:moveTo>
                <a:lnTo>
                  <a:pt x="3193212" y="0"/>
                </a:lnTo>
                <a:lnTo>
                  <a:pt x="3193212" y="5143500"/>
                </a:lnTo>
                <a:lnTo>
                  <a:pt x="0" y="5143500"/>
                </a:lnTo>
                <a:close/>
              </a:path>
            </a:pathLst>
          </a:cu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F3BCA76-8FC9-0946-9B48-58172527DFB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D9823-D9E8-904D-88C7-5063B3825E58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3B58865-E3F6-104A-B241-7AB13E5E6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6148410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2EBF32-551D-3F47-8BD1-6F07A2C66C5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16275-6BE8-1F4B-A2A9-EA60A734B98B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5EAB702-FD7B-4F4C-9A9C-AFF73B78F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64984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66F5E8C-53DF-0D43-BCA0-804B13BF6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45829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FF2C1F9-A7CE-E143-9C93-B4FF78395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76666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B4BFCF8-45F0-1D41-BEB8-C8033FEF1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39602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B7719EB-1545-A845-B0B0-8D1E60B8FA7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E62C9-6459-914F-93F2-F1D782F0CAB3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F057B466-B178-2E4F-AA1D-FD9988268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1018322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1F08B48-1E79-F941-B7E5-782FC248DC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1C4E-7184-6248-B95A-8C0BD965153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8C2439E-F190-584A-A494-CFA2B878D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86969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280FB52-23D8-6B4D-AD01-6DEB62262D7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9DF3-F9B0-004A-9F28-A7F8A06EE05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893288A-D01D-7143-BEFC-FF4C85FDA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34328904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7F92D03-130C-0448-AC17-076C7BFE64B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361E55F-2D30-6F49-8FAC-CDB9A557C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66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32D8E2-C47B-4579-FFC1-920997E43A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56" b="1625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74E55B2-8612-664F-933D-71B0FB9C286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7DDD3CB-2ED2-AE4D-A538-7380C3D52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9042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D7512CA-58D8-FB41-809A-FEFA54A04A6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D0A77E6-D409-C948-8DB1-E070EA460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4702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D17265F-9DB8-B243-9D0F-9E6DC594F36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21D6142-AF52-D541-8B97-90D64B940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1463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3597FB6-5BCA-9142-B4A2-0B0F126789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8318DD6-1A3E-0B48-A7FF-F9B85EC05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4994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59D0C4A-72E6-8442-90C2-1CB0AEE1DC8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2CB99F5-B323-284C-AAF0-36D8C0783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7860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F710795-8511-9348-A4F8-BC9782C393E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0653DFF-EC5D-434A-9895-7D1C5F723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8906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C202563-00FB-5341-8D23-C988A3CEF77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E7F7332-79E5-864C-8161-34BDA8875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2577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4B8AABE-ECCD-CE4E-9D51-DE65BBE2A4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1D37B-79D2-1F07-52A3-42A154555F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38845" r="1953" b="53452"/>
          <a:stretch>
            <a:fillRect/>
          </a:stretch>
        </p:blipFill>
        <p:spPr>
          <a:xfrm rot="19800000">
            <a:off x="-559980" y="-1518374"/>
            <a:ext cx="10490686" cy="8572951"/>
          </a:xfrm>
          <a:custGeom>
            <a:avLst/>
            <a:gdLst>
              <a:gd name="connsiteX0" fmla="*/ 3357151 w 10490686"/>
              <a:gd name="connsiteY0" fmla="*/ 0 h 8572951"/>
              <a:gd name="connsiteX1" fmla="*/ 10490686 w 10490686"/>
              <a:gd name="connsiteY1" fmla="*/ 4118549 h 8572951"/>
              <a:gd name="connsiteX2" fmla="*/ 7918936 w 10490686"/>
              <a:gd name="connsiteY2" fmla="*/ 8572951 h 8572951"/>
              <a:gd name="connsiteX3" fmla="*/ 0 w 10490686"/>
              <a:gd name="connsiteY3" fmla="*/ 4000951 h 8572951"/>
              <a:gd name="connsiteX4" fmla="*/ 2309950 w 10490686"/>
              <a:gd name="connsiteY4" fmla="*/ 0 h 857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0686" h="8572951">
                <a:moveTo>
                  <a:pt x="3357151" y="0"/>
                </a:moveTo>
                <a:lnTo>
                  <a:pt x="10490686" y="4118549"/>
                </a:lnTo>
                <a:lnTo>
                  <a:pt x="7918936" y="8572951"/>
                </a:lnTo>
                <a:lnTo>
                  <a:pt x="0" y="4000951"/>
                </a:lnTo>
                <a:lnTo>
                  <a:pt x="2309950" y="0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58AD29-235E-404E-93AF-A822BBF6C2D4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rgbClr val="051C2C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6522392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45ECD-0767-6C23-C77F-1390E04787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845" r="1953" b="53452"/>
          <a:stretch>
            <a:fillRect/>
          </a:stretch>
        </p:blipFill>
        <p:spPr>
          <a:xfrm rot="19800000">
            <a:off x="-559980" y="-1518374"/>
            <a:ext cx="10490686" cy="8572951"/>
          </a:xfrm>
          <a:custGeom>
            <a:avLst/>
            <a:gdLst>
              <a:gd name="connsiteX0" fmla="*/ 3357151 w 10490686"/>
              <a:gd name="connsiteY0" fmla="*/ 0 h 8572951"/>
              <a:gd name="connsiteX1" fmla="*/ 10490686 w 10490686"/>
              <a:gd name="connsiteY1" fmla="*/ 4118549 h 8572951"/>
              <a:gd name="connsiteX2" fmla="*/ 7918936 w 10490686"/>
              <a:gd name="connsiteY2" fmla="*/ 8572951 h 8572951"/>
              <a:gd name="connsiteX3" fmla="*/ 0 w 10490686"/>
              <a:gd name="connsiteY3" fmla="*/ 4000951 h 8572951"/>
              <a:gd name="connsiteX4" fmla="*/ 2309950 w 10490686"/>
              <a:gd name="connsiteY4" fmla="*/ 0 h 857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0686" h="8572951">
                <a:moveTo>
                  <a:pt x="3357151" y="0"/>
                </a:moveTo>
                <a:lnTo>
                  <a:pt x="10490686" y="4118549"/>
                </a:lnTo>
                <a:lnTo>
                  <a:pt x="7918936" y="8572951"/>
                </a:lnTo>
                <a:lnTo>
                  <a:pt x="0" y="4000951"/>
                </a:lnTo>
                <a:lnTo>
                  <a:pt x="230995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4B8AABE-ECCD-CE4E-9D51-DE65BBE2A4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8AD29-235E-404E-93AF-A822BBF6C2D4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rgbClr val="051C2C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20716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42" r:id="rId4"/>
    <p:sldLayoutId id="2147484017" r:id="rId5"/>
    <p:sldLayoutId id="2147484025" r:id="rId6"/>
    <p:sldLayoutId id="2147484027" r:id="rId7"/>
    <p:sldLayoutId id="2147484026" r:id="rId8"/>
    <p:sldLayoutId id="2147484034" r:id="rId9"/>
    <p:sldLayoutId id="2147484043" r:id="rId10"/>
    <p:sldLayoutId id="2147484028" r:id="rId11"/>
    <p:sldLayoutId id="2147484036" r:id="rId12"/>
    <p:sldLayoutId id="2147484035" r:id="rId13"/>
    <p:sldLayoutId id="2147484037" r:id="rId14"/>
    <p:sldLayoutId id="2147484038" r:id="rId15"/>
    <p:sldLayoutId id="2147484050" r:id="rId16"/>
    <p:sldLayoutId id="2147484041" r:id="rId17"/>
    <p:sldLayoutId id="2147484018" r:id="rId18"/>
    <p:sldLayoutId id="2147484051" r:id="rId19"/>
    <p:sldLayoutId id="2147483976" r:id="rId20"/>
    <p:sldLayoutId id="2147483885" r:id="rId21"/>
    <p:sldLayoutId id="2147484052" r:id="rId22"/>
    <p:sldLayoutId id="2147484040" r:id="rId23"/>
    <p:sldLayoutId id="2147484019" r:id="rId24"/>
    <p:sldLayoutId id="2147484020" r:id="rId25"/>
    <p:sldLayoutId id="2147484021" r:id="rId26"/>
    <p:sldLayoutId id="2147484022" r:id="rId27"/>
    <p:sldLayoutId id="2147484023" r:id="rId28"/>
    <p:sldLayoutId id="2147484024" r:id="rId29"/>
    <p:sldLayoutId id="2147484039" r:id="rId30"/>
    <p:sldLayoutId id="2147484011" r:id="rId31"/>
    <p:sldLayoutId id="2147483982" r:id="rId32"/>
    <p:sldLayoutId id="2147483985" r:id="rId33"/>
    <p:sldLayoutId id="2147483986" r:id="rId34"/>
    <p:sldLayoutId id="2147484046" r:id="rId35"/>
    <p:sldLayoutId id="2147484047" r:id="rId36"/>
    <p:sldLayoutId id="2147483978" r:id="rId37"/>
    <p:sldLayoutId id="2147483979" r:id="rId38"/>
    <p:sldLayoutId id="2147483980" r:id="rId39"/>
    <p:sldLayoutId id="2147483969" r:id="rId40"/>
    <p:sldLayoutId id="2147483968" r:id="rId41"/>
    <p:sldLayoutId id="2147483973" r:id="rId42"/>
    <p:sldLayoutId id="2147483970" r:id="rId43"/>
    <p:sldLayoutId id="2147483987" r:id="rId44"/>
    <p:sldLayoutId id="2147483983" r:id="rId45"/>
    <p:sldLayoutId id="2147483971" r:id="rId46"/>
    <p:sldLayoutId id="2147483972" r:id="rId47"/>
    <p:sldLayoutId id="2147484033" r:id="rId48"/>
    <p:sldLayoutId id="2147484049" r:id="rId49"/>
    <p:sldLayoutId id="2147483897" r:id="rId50"/>
  </p:sldLayoutIdLst>
  <p:hf sldNum="0"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8572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5" r:id="rId12"/>
    <p:sldLayoutId id="2147484066" r:id="rId13"/>
    <p:sldLayoutId id="2147484067" r:id="rId14"/>
    <p:sldLayoutId id="2147484068" r:id="rId15"/>
    <p:sldLayoutId id="2147484069" r:id="rId16"/>
    <p:sldLayoutId id="2147484070" r:id="rId17"/>
    <p:sldLayoutId id="2147484071" r:id="rId18"/>
    <p:sldLayoutId id="2147484072" r:id="rId19"/>
    <p:sldLayoutId id="2147484073" r:id="rId20"/>
    <p:sldLayoutId id="2147484074" r:id="rId21"/>
    <p:sldLayoutId id="2147484075" r:id="rId22"/>
    <p:sldLayoutId id="2147484076" r:id="rId23"/>
    <p:sldLayoutId id="2147484077" r:id="rId24"/>
    <p:sldLayoutId id="2147484078" r:id="rId25"/>
    <p:sldLayoutId id="2147484079" r:id="rId26"/>
    <p:sldLayoutId id="2147484080" r:id="rId27"/>
    <p:sldLayoutId id="2147484081" r:id="rId28"/>
    <p:sldLayoutId id="2147484082" r:id="rId29"/>
    <p:sldLayoutId id="2147484083" r:id="rId30"/>
    <p:sldLayoutId id="2147484084" r:id="rId31"/>
    <p:sldLayoutId id="2147484085" r:id="rId32"/>
    <p:sldLayoutId id="2147484086" r:id="rId33"/>
    <p:sldLayoutId id="2147484087" r:id="rId34"/>
    <p:sldLayoutId id="2147484088" r:id="rId35"/>
    <p:sldLayoutId id="2147484089" r:id="rId36"/>
    <p:sldLayoutId id="2147484090" r:id="rId37"/>
    <p:sldLayoutId id="2147484091" r:id="rId38"/>
    <p:sldLayoutId id="2147484092" r:id="rId39"/>
    <p:sldLayoutId id="2147484093" r:id="rId40"/>
    <p:sldLayoutId id="2147484094" r:id="rId41"/>
    <p:sldLayoutId id="2147484095" r:id="rId42"/>
    <p:sldLayoutId id="2147484096" r:id="rId43"/>
    <p:sldLayoutId id="2147484097" r:id="rId44"/>
    <p:sldLayoutId id="2147484098" r:id="rId45"/>
    <p:sldLayoutId id="2147484099" r:id="rId46"/>
    <p:sldLayoutId id="2147484100" r:id="rId47"/>
    <p:sldLayoutId id="2147484101" r:id="rId48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24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24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620">
          <p15:clr>
            <a:srgbClr val="F26B43"/>
          </p15:clr>
        </p15:guide>
        <p15:guide id="9" orient="horz" pos="5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hyperlink" Target="https://developer.cisco.com/learning/labs/dne-dci-nxos-device-level-apis/" TargetMode="External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nderstevenson/nxos-device-level-apis/blob/main/Lab-Commands.rt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learni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cisco.com/learni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learning/modules/sdx-intro-nxo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netsandbox.cisco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hyperlink" Target="https://devnetsandbox.cisco.com/DevNet/catalog/Open-NX-OS-Programmability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codeexchange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hyperlink" Target="https://developer.cisco.com/codeexchange/search/?order=products&amp;products=NX-O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sible-network/cisco_nxos" TargetMode="External"/><Relationship Id="rId3" Type="http://schemas.openxmlformats.org/officeDocument/2006/relationships/hyperlink" Target="https://www.cisco.com/site/us/en/products/networking/cloud-networking/nx-os/resources.html" TargetMode="External"/><Relationship Id="rId7" Type="http://schemas.openxmlformats.org/officeDocument/2006/relationships/hyperlink" Target="https://github.com/CiscoDevNet/netprog_basics/blob/master/network_device_apis/nxapi/README.m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CiscoDevNet/NX-SDK" TargetMode="External"/><Relationship Id="rId5" Type="http://schemas.openxmlformats.org/officeDocument/2006/relationships/hyperlink" Target="https://github.com/CiscoDevNet/nxos-code" TargetMode="External"/><Relationship Id="rId10" Type="http://schemas.openxmlformats.org/officeDocument/2006/relationships/hyperlink" Target="https://github.com/hpreston/nxos-netbox-sync" TargetMode="External"/><Relationship Id="rId4" Type="http://schemas.openxmlformats.org/officeDocument/2006/relationships/hyperlink" Target="https://github.com/DevNetSandbox/sbx_nxos_ao" TargetMode="External"/><Relationship Id="rId9" Type="http://schemas.openxmlformats.org/officeDocument/2006/relationships/hyperlink" Target="https://github.com/CiscoDevNet/terraform-provider-nxo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FVg44vo7f5o?feature=oembed" TargetMode="Externa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-deman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37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A0BE271-64BB-E4B8-C61A-E5EBD090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0" y="192025"/>
            <a:ext cx="8257475" cy="608224"/>
          </a:xfrm>
        </p:spPr>
        <p:txBody>
          <a:bodyPr/>
          <a:lstStyle/>
          <a:p>
            <a:pPr algn="ctr"/>
            <a:r>
              <a:rPr lang="en-US" dirty="0"/>
              <a:t>The Cisco NX-OS Software advantage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635510E-E576-B0F7-B3EF-6F8684589BB6}"/>
              </a:ext>
            </a:extLst>
          </p:cNvPr>
          <p:cNvSpPr txBox="1">
            <a:spLocks/>
          </p:cNvSpPr>
          <p:nvPr/>
        </p:nvSpPr>
        <p:spPr bwMode="white">
          <a:xfrm>
            <a:off x="1018479" y="766275"/>
            <a:ext cx="7426712" cy="4170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Cisco NX-OS Software is an </a:t>
            </a:r>
            <a:r>
              <a:rPr lang="en-US" sz="2400" dirty="0">
                <a:solidFill>
                  <a:schemeClr val="accent1"/>
                </a:solidFill>
              </a:rPr>
              <a:t>extensible, open, and programmable</a:t>
            </a:r>
            <a:r>
              <a:rPr lang="en-US" sz="2400" dirty="0">
                <a:solidFill>
                  <a:schemeClr val="bg1"/>
                </a:solidFill>
              </a:rPr>
              <a:t> network operating system, the fulcrum of networking solutions for next-generation data centers and cloud networks.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It is the industry’s </a:t>
            </a:r>
            <a:r>
              <a:rPr lang="en-US" sz="2400" dirty="0">
                <a:solidFill>
                  <a:schemeClr val="accent1"/>
                </a:solidFill>
              </a:rPr>
              <a:t>most deployed data center operating system</a:t>
            </a:r>
            <a:r>
              <a:rPr lang="en-US" sz="2400" dirty="0">
                <a:solidFill>
                  <a:schemeClr val="bg1"/>
                </a:solidFill>
              </a:rPr>
              <a:t>, based on a highly resilient, Linux-based software architecture, from its very foundation built to enable the most performance-demanding cloud environments. Cisco NX-OS runs on Cisco Nexus data center and storage networking switches.</a:t>
            </a:r>
          </a:p>
        </p:txBody>
      </p:sp>
    </p:spTree>
    <p:extLst>
      <p:ext uri="{BB962C8B-B14F-4D97-AF65-F5344CB8AC3E}">
        <p14:creationId xmlns:p14="http://schemas.microsoft.com/office/powerpoint/2010/main" val="146795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A0BE271-64BB-E4B8-C61A-E5EBD090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0" y="356838"/>
            <a:ext cx="8257475" cy="654205"/>
          </a:xfrm>
        </p:spPr>
        <p:txBody>
          <a:bodyPr/>
          <a:lstStyle/>
          <a:p>
            <a:pPr algn="ctr"/>
            <a:r>
              <a:rPr lang="en-US" dirty="0"/>
              <a:t>Cisco NX-OS: Industry-Leading </a:t>
            </a:r>
            <a:br>
              <a:rPr lang="en-US" dirty="0"/>
            </a:br>
            <a:r>
              <a:rPr lang="en-US" dirty="0"/>
              <a:t>Data Center Operating System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635510E-E576-B0F7-B3EF-6F8684589BB6}"/>
              </a:ext>
            </a:extLst>
          </p:cNvPr>
          <p:cNvSpPr txBox="1">
            <a:spLocks/>
          </p:cNvSpPr>
          <p:nvPr/>
        </p:nvSpPr>
        <p:spPr bwMode="white">
          <a:xfrm>
            <a:off x="282498" y="800248"/>
            <a:ext cx="8147824" cy="4170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- Highly available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 Architectural flexibility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 Simplify network operations with Network modeling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 Closed-loop automation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 Gain end-to-end visibility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 Build high-performance networks for AI/ML</a:t>
            </a:r>
          </a:p>
        </p:txBody>
      </p:sp>
    </p:spTree>
    <p:extLst>
      <p:ext uri="{BB962C8B-B14F-4D97-AF65-F5344CB8AC3E}">
        <p14:creationId xmlns:p14="http://schemas.microsoft.com/office/powerpoint/2010/main" val="307436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BBBF11-5821-A17E-80D6-269CD60A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0126" y="2254994"/>
            <a:ext cx="5932449" cy="1941922"/>
          </a:xfrm>
        </p:spPr>
        <p:txBody>
          <a:bodyPr/>
          <a:lstStyle/>
          <a:p>
            <a:pPr algn="ctr"/>
            <a:r>
              <a:rPr lang="en-US" dirty="0"/>
              <a:t>NX-OS </a:t>
            </a:r>
            <a:br>
              <a:rPr lang="en-US" dirty="0"/>
            </a:br>
            <a:r>
              <a:rPr lang="en-US" dirty="0"/>
              <a:t>Interfaces and</a:t>
            </a:r>
            <a:br>
              <a:rPr lang="en-US" dirty="0"/>
            </a:br>
            <a:r>
              <a:rPr lang="en-US" dirty="0"/>
              <a:t> Protocols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89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A0BE271-64BB-E4B8-C61A-E5EBD090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0" y="192025"/>
            <a:ext cx="8257475" cy="608224"/>
          </a:xfrm>
        </p:spPr>
        <p:txBody>
          <a:bodyPr/>
          <a:lstStyle/>
          <a:p>
            <a:pPr algn="ctr"/>
            <a:r>
              <a:rPr lang="en-US" dirty="0"/>
              <a:t>NX-CLI</a:t>
            </a:r>
            <a:r>
              <a:rPr lang="en-US" dirty="0">
                <a:solidFill>
                  <a:schemeClr val="accent1"/>
                </a:solidFill>
              </a:rPr>
              <a:t> (Nexus Command-Line Interface)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635510E-E576-B0F7-B3EF-6F8684589BB6}"/>
              </a:ext>
            </a:extLst>
          </p:cNvPr>
          <p:cNvSpPr txBox="1">
            <a:spLocks/>
          </p:cNvSpPr>
          <p:nvPr/>
        </p:nvSpPr>
        <p:spPr bwMode="white">
          <a:xfrm>
            <a:off x="1018479" y="766275"/>
            <a:ext cx="7426712" cy="4170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NX-CLI refers to the traditional command-line interface on Cisco Nexus switches.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 is the primary method network administrators use to configure and manage Cisco Nexus devices interactively.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Commands are entered manually through a console or SSH session.</a:t>
            </a:r>
          </a:p>
        </p:txBody>
      </p:sp>
    </p:spTree>
    <p:extLst>
      <p:ext uri="{BB962C8B-B14F-4D97-AF65-F5344CB8AC3E}">
        <p14:creationId xmlns:p14="http://schemas.microsoft.com/office/powerpoint/2010/main" val="61071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A0BE271-64BB-E4B8-C61A-E5EBD090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0" y="192025"/>
            <a:ext cx="8257475" cy="608224"/>
          </a:xfrm>
        </p:spPr>
        <p:txBody>
          <a:bodyPr/>
          <a:lstStyle/>
          <a:p>
            <a:pPr algn="ctr"/>
            <a:r>
              <a:rPr lang="en-US" dirty="0"/>
              <a:t>NXAPI-CLI</a:t>
            </a:r>
            <a:r>
              <a:rPr lang="en-US" dirty="0">
                <a:solidFill>
                  <a:schemeClr val="accent2"/>
                </a:solidFill>
              </a:rPr>
              <a:t> (Nexus API Command-Line Interface)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635510E-E576-B0F7-B3EF-6F8684589BB6}"/>
              </a:ext>
            </a:extLst>
          </p:cNvPr>
          <p:cNvSpPr txBox="1">
            <a:spLocks/>
          </p:cNvSpPr>
          <p:nvPr/>
        </p:nvSpPr>
        <p:spPr bwMode="white">
          <a:xfrm>
            <a:off x="951572" y="1055649"/>
            <a:ext cx="7426712" cy="358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NXAPI-CLI is an interface that allows you to send CLI commands to a Cisco Nexus switch over HTTP/HTTPS.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Essentially, it lets you programmatically execute CLI commands using web-based APIs.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This is useful for automation scripts and tools that can remotely push CLI commands without needing an interactive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NXAPI-CLI responses are typically returned in structured formats such as JSON or XML, making it easier to parse and handle programmatically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813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A0BE271-64BB-E4B8-C61A-E5EBD090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025"/>
            <a:ext cx="9144000" cy="608224"/>
          </a:xfrm>
        </p:spPr>
        <p:txBody>
          <a:bodyPr/>
          <a:lstStyle/>
          <a:p>
            <a:pPr algn="ctr"/>
            <a:r>
              <a:rPr lang="en-US" sz="2400" dirty="0"/>
              <a:t>NXAPI-REST</a:t>
            </a:r>
            <a:r>
              <a:rPr lang="en-US" sz="2400" dirty="0">
                <a:solidFill>
                  <a:schemeClr val="accent5"/>
                </a:solidFill>
              </a:rPr>
              <a:t> (Nexus API Representational State Transfer)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635510E-E576-B0F7-B3EF-6F8684589BB6}"/>
              </a:ext>
            </a:extLst>
          </p:cNvPr>
          <p:cNvSpPr txBox="1">
            <a:spLocks/>
          </p:cNvSpPr>
          <p:nvPr/>
        </p:nvSpPr>
        <p:spPr bwMode="white">
          <a:xfrm>
            <a:off x="996177" y="811400"/>
            <a:ext cx="7426712" cy="398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NXAPI-REST is a RESTful API that provides a more modern and standardized way to interact with Cisco Nexus switches.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Unlike NXAPI-CLI, which wraps CLI commands, NXAPI-REST uses HTTP methods (GET, POST, PUT, DELETE) to interact with network resources as objects via URI paths.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This interface allows for CRUD (Create, Read, Update, Delete) operations on switch resources, which are represented in a structured format like JSON or XML.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NXAPI-REST is typically more suitable for integration with modern applications and orchestration tools that are designed to work with RESTful APIs.</a:t>
            </a:r>
          </a:p>
        </p:txBody>
      </p:sp>
    </p:spTree>
    <p:extLst>
      <p:ext uri="{BB962C8B-B14F-4D97-AF65-F5344CB8AC3E}">
        <p14:creationId xmlns:p14="http://schemas.microsoft.com/office/powerpoint/2010/main" val="262099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A0BE271-64BB-E4B8-C61A-E5EBD090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025"/>
            <a:ext cx="9144000" cy="608224"/>
          </a:xfrm>
        </p:spPr>
        <p:txBody>
          <a:bodyPr/>
          <a:lstStyle/>
          <a:p>
            <a:pPr algn="ctr"/>
            <a:r>
              <a:rPr lang="en-US" sz="2400" dirty="0"/>
              <a:t>Summary of Interfaces and Protocols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635510E-E576-B0F7-B3EF-6F8684589BB6}"/>
              </a:ext>
            </a:extLst>
          </p:cNvPr>
          <p:cNvSpPr txBox="1">
            <a:spLocks/>
          </p:cNvSpPr>
          <p:nvPr/>
        </p:nvSpPr>
        <p:spPr bwMode="white">
          <a:xfrm>
            <a:off x="996177" y="811400"/>
            <a:ext cx="7426712" cy="398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NX-CLI</a:t>
            </a:r>
            <a:r>
              <a:rPr lang="en-US" sz="2000" dirty="0">
                <a:solidFill>
                  <a:schemeClr val="bg1"/>
                </a:solidFill>
              </a:rPr>
              <a:t> is the manual interface used for direct interaction with the 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NXAPI-CLI</a:t>
            </a:r>
            <a:r>
              <a:rPr lang="en-US" sz="2000" dirty="0">
                <a:solidFill>
                  <a:schemeClr val="bg1"/>
                </a:solidFill>
              </a:rPr>
              <a:t> allows you to automate CLI commands over HTTP/S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</a:rPr>
              <a:t>NXAPI-REST</a:t>
            </a:r>
            <a:r>
              <a:rPr lang="en-US" sz="2000" dirty="0">
                <a:solidFill>
                  <a:schemeClr val="bg1"/>
                </a:solidFill>
              </a:rPr>
              <a:t> provides a RESTful API for a higher level of structured and programmable interaction with network resources on Nexus switches. Each of these interfaces serves different use cases depending on the level of automation and integration required.</a:t>
            </a:r>
          </a:p>
        </p:txBody>
      </p:sp>
    </p:spTree>
    <p:extLst>
      <p:ext uri="{BB962C8B-B14F-4D97-AF65-F5344CB8AC3E}">
        <p14:creationId xmlns:p14="http://schemas.microsoft.com/office/powerpoint/2010/main" val="96719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DAB1-4751-594D-B445-45CD58F7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NX-OS Tools </a:t>
            </a:r>
            <a:br>
              <a:rPr lang="en-US" dirty="0"/>
            </a:br>
            <a:r>
              <a:rPr lang="en-US" dirty="0"/>
              <a:t>to Enable Automation</a:t>
            </a:r>
          </a:p>
        </p:txBody>
      </p:sp>
    </p:spTree>
    <p:extLst>
      <p:ext uri="{BB962C8B-B14F-4D97-AF65-F5344CB8AC3E}">
        <p14:creationId xmlns:p14="http://schemas.microsoft.com/office/powerpoint/2010/main" val="91440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635510E-E576-B0F7-B3EF-6F8684589BB6}"/>
              </a:ext>
            </a:extLst>
          </p:cNvPr>
          <p:cNvSpPr txBox="1">
            <a:spLocks/>
          </p:cNvSpPr>
          <p:nvPr/>
        </p:nvSpPr>
        <p:spPr bwMode="white">
          <a:xfrm>
            <a:off x="762000" y="626681"/>
            <a:ext cx="7426712" cy="398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FFE28-F1F0-5AB8-AC08-F2132CFED5DB}"/>
              </a:ext>
            </a:extLst>
          </p:cNvPr>
          <p:cNvSpPr txBox="1"/>
          <p:nvPr/>
        </p:nvSpPr>
        <p:spPr>
          <a:xfrm>
            <a:off x="158801" y="1048256"/>
            <a:ext cx="88263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bg1"/>
                </a:solidFill>
              </a:rPr>
              <a:t>NX-OS Bash</a:t>
            </a:r>
            <a:r>
              <a:rPr lang="en-US" sz="1600" dirty="0">
                <a:solidFill>
                  <a:schemeClr val="bg1"/>
                </a:solidFill>
              </a:rPr>
              <a:t>: A Bash shell provided by the NX-OS for advanced on-device scripting and troubleshooting. It does not directly tie into NX-CLI, NXAPI-CLI, or NXAPI-REST, but you can use it to execute NX-CLI commands or automate tasks on the device.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bg1"/>
                </a:solidFill>
              </a:rPr>
              <a:t>Guest shell</a:t>
            </a:r>
            <a:r>
              <a:rPr lang="en-US" sz="1600" dirty="0">
                <a:solidFill>
                  <a:schemeClr val="bg1"/>
                </a:solidFill>
              </a:rPr>
              <a:t>: A virtualized Linux environment running on the switch that allows users to run scripts and applications in an isolated space. You can use this environment to interact with NX-OS using any of the available interfaces (NX-CLI, NXAPI-CLI, and NXAPI-REST).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bg1"/>
                </a:solidFill>
              </a:rPr>
              <a:t>NX-API Sandbox</a:t>
            </a:r>
            <a:r>
              <a:rPr lang="en-US" sz="1600" dirty="0">
                <a:solidFill>
                  <a:schemeClr val="bg1"/>
                </a:solidFill>
              </a:rPr>
              <a:t>: A built-in feature of NX-OS that provides an interactive web-based interface to help developers learn and experiment with the NXAPI-CLI and NXAPI-REST. It is a tool for testing and debugging API calls and does not provide direct NX-CLI command execution.</a:t>
            </a:r>
          </a:p>
        </p:txBody>
      </p:sp>
    </p:spTree>
    <p:extLst>
      <p:ext uri="{BB962C8B-B14F-4D97-AF65-F5344CB8AC3E}">
        <p14:creationId xmlns:p14="http://schemas.microsoft.com/office/powerpoint/2010/main" val="2916438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635510E-E576-B0F7-B3EF-6F8684589BB6}"/>
              </a:ext>
            </a:extLst>
          </p:cNvPr>
          <p:cNvSpPr txBox="1">
            <a:spLocks/>
          </p:cNvSpPr>
          <p:nvPr/>
        </p:nvSpPr>
        <p:spPr bwMode="white">
          <a:xfrm>
            <a:off x="762000" y="626681"/>
            <a:ext cx="7426712" cy="398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09B412-3BEF-6FD9-6DCF-66FAA1066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84991"/>
              </p:ext>
            </p:extLst>
          </p:nvPr>
        </p:nvGraphicFramePr>
        <p:xfrm>
          <a:off x="191222" y="1308231"/>
          <a:ext cx="8761555" cy="208153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10888">
                  <a:extLst>
                    <a:ext uri="{9D8B030D-6E8A-4147-A177-3AD203B41FA5}">
                      <a16:colId xmlns:a16="http://schemas.microsoft.com/office/drawing/2014/main" val="136722135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45192379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7218740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651174762"/>
                    </a:ext>
                  </a:extLst>
                </a:gridCol>
                <a:gridCol w="4478867">
                  <a:extLst>
                    <a:ext uri="{9D8B030D-6E8A-4147-A177-3AD203B41FA5}">
                      <a16:colId xmlns:a16="http://schemas.microsoft.com/office/drawing/2014/main" val="1607905975"/>
                    </a:ext>
                  </a:extLst>
                </a:gridCol>
              </a:tblGrid>
              <a:tr h="344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NX-CLI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NXAPI-CLI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NXAPI-REST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262169"/>
                  </a:ext>
                </a:extLst>
              </a:tr>
              <a:tr h="42301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NX-OS Bash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Bash shell access in NX-OS for low-level system interaction. Can be used alongside NX-CLI for system management tasks.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84317"/>
                  </a:ext>
                </a:extLst>
              </a:tr>
              <a:tr h="42301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 err="1"/>
                        <a:t>Guestshell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secure, Linux-based environment where Python and other scripts can be run independent of NX-OS. Useful for automation that can interact with any of the interfaces (NX-CLI, NXAPI-CLI, NXAPI-REST).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84387"/>
                  </a:ext>
                </a:extLst>
              </a:tr>
              <a:tr h="4230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NX-API Sandbox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on-device tool for exploring and debugging NXAPI-CLI and NXAPI-REST. Provides a web-based interface to send commands and view responses in different formats.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121432"/>
                  </a:ext>
                </a:extLst>
              </a:tr>
            </a:tbl>
          </a:graphicData>
        </a:graphic>
      </p:graphicFrame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16BA182E-BC53-1C74-02E2-EF419156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4867" y="2208618"/>
            <a:ext cx="457200" cy="4572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880CE8DB-72FE-5BF2-E3BA-A0A6212D5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4867" y="1660526"/>
            <a:ext cx="457200" cy="4572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21FA8D27-2CE3-7640-A5CB-EE70FE0D4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3510" y="2232599"/>
            <a:ext cx="457200" cy="4572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7433157E-F18B-4389-A900-A39B93E61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3510" y="2892735"/>
            <a:ext cx="457200" cy="4572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DD838AA6-3643-54CA-79D4-84BCCD76A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9333" y="2232599"/>
            <a:ext cx="457200" cy="45720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B1FCE434-697E-99E7-1CA4-17C1349D6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9333" y="2871583"/>
            <a:ext cx="457200" cy="457200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E96EC3F5-CDE2-4B1E-F1A6-949D669EB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7154" y="1691915"/>
            <a:ext cx="394422" cy="394422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49C14A9C-C49D-8582-E656-E6BDD6643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1331" y="1691915"/>
            <a:ext cx="394422" cy="394422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F5291890-54DD-465C-8B21-4B1C120E4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4867" y="2924124"/>
            <a:ext cx="394422" cy="3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DEVWKS-2037</a:t>
            </a:r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C7293DEC-65FE-2C03-B4BE-DD6770ECDC79}"/>
              </a:ext>
            </a:extLst>
          </p:cNvPr>
          <p:cNvSpPr txBox="1">
            <a:spLocks/>
          </p:cNvSpPr>
          <p:nvPr/>
        </p:nvSpPr>
        <p:spPr>
          <a:xfrm>
            <a:off x="328780" y="3311702"/>
            <a:ext cx="4764978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lang="en-US" sz="1600" b="0" i="0" kern="1200">
                <a:solidFill>
                  <a:schemeClr val="accent1"/>
                </a:solidFill>
                <a:latin typeface="+mn-lt"/>
                <a:ea typeface="ＭＳ Ｐゴシック" charset="0"/>
                <a:cs typeface="CiscoSansTT Light" panose="020B0503020201020303" pitchFamily="34" charset="0"/>
              </a:defRPr>
            </a:lvl1pPr>
            <a:lvl2pPr marL="342856" indent="0" algn="ctr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2pPr>
            <a:lvl3pPr marL="685720" indent="0" algn="ctr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3pPr>
            <a:lvl4pPr marL="1028579" indent="0" algn="ctr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4pPr>
            <a:lvl5pPr marL="1371441" indent="0" algn="ctr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5pPr>
            <a:lvl6pPr marL="1714297" indent="0" algn="ctr" defTabSz="685777" rtl="0" eaLnBrk="1" latinLnBrk="0" hangingPunct="1">
              <a:spcBef>
                <a:spcPts val="600"/>
              </a:spcBef>
              <a:buFont typeface="Arial" pitchFamily="34" charset="0"/>
              <a:buNone/>
              <a:defRPr sz="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161" indent="0" algn="ctr" defTabSz="685777" rtl="0" eaLnBrk="1" latinLnBrk="0" hangingPunct="1">
              <a:spcBef>
                <a:spcPts val="600"/>
              </a:spcBef>
              <a:buFont typeface="Arial" pitchFamily="34" charset="0"/>
              <a:buNone/>
              <a:defRPr sz="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020" indent="0" algn="ctr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2882" indent="0" algn="ctr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rgbClr val="0051AF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</a:rPr>
              <a:t>Alexander Stevenson, Developer Advocate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</a:rPr>
              <a:t>@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</a:rPr>
              <a:t>alexstev_dev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/>
              <a:ea typeface="ＭＳ Ｐゴシック" charset="0"/>
              <a:cs typeface="CiscoSansTT Light" panose="020B0503020201020303" pitchFamily="34" charset="0"/>
            </a:endParaRPr>
          </a:p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rgbClr val="0051AF"/>
              </a:buClr>
              <a:buSzPct val="90000"/>
              <a:buFont typeface="Arial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BBDE4F8-6ADF-2369-6DF9-A2004691E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50" y="1892052"/>
            <a:ext cx="8906106" cy="644730"/>
          </a:xfrm>
        </p:spPr>
        <p:txBody>
          <a:bodyPr/>
          <a:lstStyle/>
          <a:p>
            <a:r>
              <a:rPr lang="en-US" dirty="0"/>
              <a:t>Automating Network Tasks with Cisco NX-OS Device-Level APIs</a:t>
            </a:r>
          </a:p>
        </p:txBody>
      </p:sp>
    </p:spTree>
    <p:extLst>
      <p:ext uri="{BB962C8B-B14F-4D97-AF65-F5344CB8AC3E}">
        <p14:creationId xmlns:p14="http://schemas.microsoft.com/office/powerpoint/2010/main" val="973707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9947FD-746C-4D9D-9022-6A4713B4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10" y="1600789"/>
            <a:ext cx="3737052" cy="1941922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Learning Lab</a:t>
            </a:r>
          </a:p>
        </p:txBody>
      </p:sp>
    </p:spTree>
    <p:extLst>
      <p:ext uri="{BB962C8B-B14F-4D97-AF65-F5344CB8AC3E}">
        <p14:creationId xmlns:p14="http://schemas.microsoft.com/office/powerpoint/2010/main" val="3936842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13F2585-31EA-E6B6-20D1-87FEC93B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26" y="205391"/>
            <a:ext cx="8257032" cy="434993"/>
          </a:xfrm>
        </p:spPr>
        <p:txBody>
          <a:bodyPr/>
          <a:lstStyle/>
          <a:p>
            <a:r>
              <a:rPr lang="en-US" dirty="0"/>
              <a:t>First Steps</a:t>
            </a:r>
          </a:p>
        </p:txBody>
      </p:sp>
      <p:pic>
        <p:nvPicPr>
          <p:cNvPr id="3" name="Graphic 2" descr="Heart outline">
            <a:extLst>
              <a:ext uri="{FF2B5EF4-FFF2-40B4-BE49-F238E27FC236}">
                <a16:creationId xmlns:a16="http://schemas.microsoft.com/office/drawing/2014/main" id="{512119BD-79E3-0D85-26EA-73F8E5894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8461" y="205391"/>
            <a:ext cx="396961" cy="396961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EA504A-FE62-2F87-16F2-EB88505650C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70335" y="810322"/>
            <a:ext cx="7196606" cy="3088672"/>
          </a:xfrm>
        </p:spPr>
        <p:txBody>
          <a:bodyPr/>
          <a:lstStyle/>
          <a:p>
            <a:r>
              <a:rPr lang="en-US" dirty="0"/>
              <a:t>Navigate to </a:t>
            </a:r>
            <a:r>
              <a:rPr lang="en-US" dirty="0">
                <a:hlinkClick r:id="rId5"/>
              </a:rPr>
              <a:t>https://developer.cisco.com/learning/labs/dne-dci-nxos-device-level-apis/</a:t>
            </a:r>
            <a:endParaRPr lang="en-US" dirty="0"/>
          </a:p>
          <a:p>
            <a:r>
              <a:rPr lang="en-US" dirty="0"/>
              <a:t>Login via one of the options presented</a:t>
            </a:r>
          </a:p>
          <a:p>
            <a:endParaRPr lang="en-US" dirty="0"/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marL="169863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32B5A-8580-4363-DC7D-7F9BD6EBC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352" y="2013320"/>
            <a:ext cx="2114350" cy="2782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54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13F2585-31EA-E6B6-20D1-87FEC93B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26" y="205391"/>
            <a:ext cx="8257032" cy="434993"/>
          </a:xfrm>
        </p:spPr>
        <p:txBody>
          <a:bodyPr/>
          <a:lstStyle/>
          <a:p>
            <a:r>
              <a:rPr lang="en-US" dirty="0"/>
              <a:t>First Steps</a:t>
            </a:r>
          </a:p>
        </p:txBody>
      </p:sp>
      <p:pic>
        <p:nvPicPr>
          <p:cNvPr id="3" name="Graphic 2" descr="Heart outline">
            <a:extLst>
              <a:ext uri="{FF2B5EF4-FFF2-40B4-BE49-F238E27FC236}">
                <a16:creationId xmlns:a16="http://schemas.microsoft.com/office/drawing/2014/main" id="{512119BD-79E3-0D85-26EA-73F8E5894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8461" y="205391"/>
            <a:ext cx="396961" cy="396961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CEA504A-FE62-2F87-16F2-EB88505650C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30360" y="1027414"/>
            <a:ext cx="8257032" cy="3088672"/>
          </a:xfrm>
        </p:spPr>
        <p:txBody>
          <a:bodyPr/>
          <a:lstStyle/>
          <a:p>
            <a:r>
              <a:rPr lang="en-US" dirty="0"/>
              <a:t>Logins have been created for every seat in the workshop</a:t>
            </a:r>
          </a:p>
          <a:p>
            <a:endParaRPr lang="en-US" dirty="0"/>
          </a:p>
          <a:p>
            <a:r>
              <a:rPr lang="en-US" dirty="0"/>
              <a:t>Structure:</a:t>
            </a:r>
          </a:p>
          <a:p>
            <a:pPr marL="169863" lvl="1" indent="0">
              <a:buNone/>
            </a:pPr>
            <a:r>
              <a:rPr lang="en-US" dirty="0"/>
              <a:t>	</a:t>
            </a:r>
            <a:r>
              <a:rPr lang="en-US" dirty="0" err="1"/>
              <a:t>devnet.ws</a:t>
            </a:r>
            <a:r>
              <a:rPr lang="en-US" dirty="0"/>
              <a:t>&lt;1 or 2&gt;.seat&lt;number&gt;@</a:t>
            </a:r>
            <a:r>
              <a:rPr lang="en-US" dirty="0" err="1"/>
              <a:t>outlook.com</a:t>
            </a:r>
            <a:endParaRPr lang="en-US" dirty="0"/>
          </a:p>
          <a:p>
            <a:pPr marL="169863" lvl="1" indent="0">
              <a:buNone/>
            </a:pPr>
            <a:r>
              <a:rPr lang="en-US" dirty="0"/>
              <a:t>	e.g. </a:t>
            </a:r>
            <a:r>
              <a:rPr lang="en-US" dirty="0">
                <a:solidFill>
                  <a:schemeClr val="accent1"/>
                </a:solidFill>
              </a:rPr>
              <a:t>devnet.ws1.seat1@outlook.com </a:t>
            </a:r>
            <a:r>
              <a:rPr lang="en-US" dirty="0"/>
              <a:t>==&gt; workshop1 seat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password is the same for all accounts </a:t>
            </a:r>
            <a:r>
              <a:rPr lang="en-US" dirty="0">
                <a:solidFill>
                  <a:schemeClr val="accent1"/>
                </a:solidFill>
              </a:rPr>
              <a:t>C1sco12345!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marL="169863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5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4BB6EA5-0455-4DB1-A6E4-09D2C30000BB}"/>
              </a:ext>
            </a:extLst>
          </p:cNvPr>
          <p:cNvSpPr txBox="1">
            <a:spLocks/>
          </p:cNvSpPr>
          <p:nvPr/>
        </p:nvSpPr>
        <p:spPr>
          <a:xfrm>
            <a:off x="502444" y="4171729"/>
            <a:ext cx="8139112" cy="49449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Table of Contents                              </a:t>
            </a:r>
            <a:r>
              <a:rPr lang="en-US" dirty="0">
                <a:solidFill>
                  <a:schemeClr val="accent5"/>
                </a:solidFill>
              </a:rPr>
              <a:t>Instructions</a:t>
            </a:r>
            <a:r>
              <a:rPr lang="en-US" dirty="0">
                <a:solidFill>
                  <a:schemeClr val="accent2"/>
                </a:solidFill>
              </a:rPr>
              <a:t>                               </a:t>
            </a:r>
            <a:r>
              <a:rPr lang="en-US" dirty="0">
                <a:solidFill>
                  <a:schemeClr val="accent6"/>
                </a:solidFill>
              </a:rPr>
              <a:t>Code IDE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7B0DEE2C-86D7-4476-6779-93A1B2E3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>
                <a:solidFill>
                  <a:schemeClr val="bg2"/>
                </a:solidFill>
              </a:rPr>
              <a:pPr/>
              <a:t>23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161073A-4DB2-2DE3-E1F9-0FA140527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912427" cy="15451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Session ID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04A1FE67-8144-45F5-9416-FB05B5E2B38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08CE8-2CB4-EDBD-0677-43A2ACABFC11}"/>
              </a:ext>
            </a:extLst>
          </p:cNvPr>
          <p:cNvSpPr txBox="1"/>
          <p:nvPr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288432-ADFA-DE6B-FDEA-0DA364E0B128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A4164D9-4A9D-E701-C6B5-3370731B45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6CF44D6-D1FE-2E65-BEC0-F63108EE60B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05DE5983-FE26-52FC-A51D-4327CDC44F7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9B376FD8-CBD9-3365-508D-71382D26E1D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88BB050D-B45A-ABB4-5877-816D5725329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C964A4F-8A6C-A05B-6AC9-2ED495287FB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4ABB60-41C4-1AC0-7810-49B8C6FB4B6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686189A-875D-6AFF-B8A3-1E77A84F7C3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E01EA64-9922-5C8E-27C4-52ACCF1B59C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CACA2A4-B925-050C-9F9E-662F334F829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E2EC3FA-85D5-71CC-03E0-8780547B5C4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F84BA81-FFDB-30AF-AA56-10FF9BEEF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4813A3F-CEA2-1C31-4DA5-6DA6DF29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50" y="813193"/>
            <a:ext cx="7772400" cy="327665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5AD1104-72E1-0906-6710-4FE7D08A4081}"/>
              </a:ext>
            </a:extLst>
          </p:cNvPr>
          <p:cNvSpPr txBox="1"/>
          <p:nvPr/>
        </p:nvSpPr>
        <p:spPr>
          <a:xfrm>
            <a:off x="678127" y="204183"/>
            <a:ext cx="7787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Main components of the Learning Lab environment</a:t>
            </a:r>
          </a:p>
        </p:txBody>
      </p:sp>
    </p:spTree>
    <p:extLst>
      <p:ext uri="{BB962C8B-B14F-4D97-AF65-F5344CB8AC3E}">
        <p14:creationId xmlns:p14="http://schemas.microsoft.com/office/powerpoint/2010/main" val="267260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0D0A1A5-B858-015D-A51C-F221C155A0A7}"/>
              </a:ext>
            </a:extLst>
          </p:cNvPr>
          <p:cNvSpPr txBox="1">
            <a:spLocks/>
          </p:cNvSpPr>
          <p:nvPr/>
        </p:nvSpPr>
        <p:spPr>
          <a:xfrm>
            <a:off x="598364" y="4230167"/>
            <a:ext cx="8139112" cy="82439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Lab walk-through     </a:t>
            </a:r>
            <a:r>
              <a:rPr lang="en-US" dirty="0"/>
              <a:t>File System and Editor    </a:t>
            </a:r>
            <a:r>
              <a:rPr lang="en-US" dirty="0">
                <a:solidFill>
                  <a:schemeClr val="accent5"/>
                </a:solidFill>
              </a:rPr>
              <a:t>Interactive terminal</a:t>
            </a:r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0C4A1C5-AC03-74AB-D6D6-AA1363C90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>
                <a:solidFill>
                  <a:schemeClr val="bg2"/>
                </a:solidFill>
              </a:rPr>
              <a:pPr/>
              <a:t>24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81A0A42-0C4C-98D9-B8F2-E7497744C43A}"/>
              </a:ext>
            </a:extLst>
          </p:cNvPr>
          <p:cNvSpPr txBox="1">
            <a:spLocks/>
          </p:cNvSpPr>
          <p:nvPr/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Session ID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F2C1D6F-11DA-4101-4B65-EFDAFDF7F56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9CEF5-C652-F8D6-7DA9-463BD00CF47F}"/>
              </a:ext>
            </a:extLst>
          </p:cNvPr>
          <p:cNvSpPr txBox="1"/>
          <p:nvPr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E40A4-5B6B-2E57-DAB0-9A7F841AD35C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FF92622-BB57-517B-F29F-EE98B165CDF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C136896-CC2B-3A84-70C8-7674A33DA4A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06875C0-D772-AE11-BBEA-3DD83FF2CF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3221E5F-2EAD-884F-4EAE-2A50F863732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F80E10B-23A9-46D7-7FFB-93A4B1B975A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E6BE542-A262-9DD6-7F9F-BC2BF93FB37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719CF9-2CF7-EA9A-C912-2A63859BDF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EC00289-4C3D-27B5-1D6E-B6699EE32F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55AC27C-C2E5-7BE5-541E-5CCB0B56681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9FE62F2-EE5E-EC67-1AC9-E8A478F60D45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004EBCE-A6C2-9D7C-6059-7CAFA755F89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99F9E98-4BF0-6678-936E-CA7C44248E3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866AF25-6755-43B9-51E0-A1CB532D4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33" y="227698"/>
            <a:ext cx="6209022" cy="358267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39044F-EAF2-B8F7-BFCC-5DE229C18295}"/>
              </a:ext>
            </a:extLst>
          </p:cNvPr>
          <p:cNvCxnSpPr>
            <a:cxnSpLocks/>
          </p:cNvCxnSpPr>
          <p:nvPr/>
        </p:nvCxnSpPr>
        <p:spPr>
          <a:xfrm flipV="1">
            <a:off x="2196252" y="2540779"/>
            <a:ext cx="603343" cy="168840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804C1E-7EBC-9038-F280-ED318D7F7B74}"/>
              </a:ext>
            </a:extLst>
          </p:cNvPr>
          <p:cNvCxnSpPr>
            <a:cxnSpLocks/>
          </p:cNvCxnSpPr>
          <p:nvPr/>
        </p:nvCxnSpPr>
        <p:spPr>
          <a:xfrm flipV="1">
            <a:off x="4491261" y="1024723"/>
            <a:ext cx="438020" cy="324037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F0E37C-624C-2199-7281-75A3EA2C1037}"/>
              </a:ext>
            </a:extLst>
          </p:cNvPr>
          <p:cNvCxnSpPr>
            <a:cxnSpLocks/>
          </p:cNvCxnSpPr>
          <p:nvPr/>
        </p:nvCxnSpPr>
        <p:spPr>
          <a:xfrm flipH="1" flipV="1">
            <a:off x="5859174" y="3372793"/>
            <a:ext cx="990600" cy="85639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483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0D0A1A5-B858-015D-A51C-F221C155A0A7}"/>
              </a:ext>
            </a:extLst>
          </p:cNvPr>
          <p:cNvSpPr txBox="1">
            <a:spLocks/>
          </p:cNvSpPr>
          <p:nvPr/>
        </p:nvSpPr>
        <p:spPr>
          <a:xfrm>
            <a:off x="502443" y="3714114"/>
            <a:ext cx="8139112" cy="82439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URL: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Commands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>
                <a:hlinkClick r:id="rId3"/>
              </a:rPr>
              <a:t>https://github.com/xanderstevenson/nxos-device-level-</a:t>
            </a:r>
            <a:r>
              <a:rPr lang="en-US" dirty="0" err="1">
                <a:hlinkClick r:id="rId3"/>
              </a:rPr>
              <a:t>apis</a:t>
            </a:r>
            <a:r>
              <a:rPr lang="en-US" dirty="0">
                <a:hlinkClick r:id="rId3"/>
              </a:rPr>
              <a:t>/blob/main/Lab-</a:t>
            </a:r>
            <a:r>
              <a:rPr lang="en-US" dirty="0" err="1">
                <a:hlinkClick r:id="rId3"/>
              </a:rPr>
              <a:t>Commands.rtf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0C4A1C5-AC03-74AB-D6D6-AA1363C90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>
                <a:solidFill>
                  <a:schemeClr val="bg2"/>
                </a:solidFill>
              </a:rPr>
              <a:pPr/>
              <a:t>25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81A0A42-0C4C-98D9-B8F2-E7497744C43A}"/>
              </a:ext>
            </a:extLst>
          </p:cNvPr>
          <p:cNvSpPr txBox="1">
            <a:spLocks/>
          </p:cNvSpPr>
          <p:nvPr/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Session ID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F2C1D6F-11DA-4101-4B65-EFDAFDF7F56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9CEF5-C652-F8D6-7DA9-463BD00CF47F}"/>
              </a:ext>
            </a:extLst>
          </p:cNvPr>
          <p:cNvSpPr txBox="1"/>
          <p:nvPr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E40A4-5B6B-2E57-DAB0-9A7F841AD35C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FF92622-BB57-517B-F29F-EE98B165CDF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C136896-CC2B-3A84-70C8-7674A33DA4A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06875C0-D772-AE11-BBEA-3DD83FF2CF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3221E5F-2EAD-884F-4EAE-2A50F863732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F80E10B-23A9-46D7-7FFB-93A4B1B975A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E6BE542-A262-9DD6-7F9F-BC2BF93FB37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719CF9-2CF7-EA9A-C912-2A63859BDF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EC00289-4C3D-27B5-1D6E-B6699EE32F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55AC27C-C2E5-7BE5-541E-5CCB0B56681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9FE62F2-EE5E-EC67-1AC9-E8A478F60D45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004EBCE-A6C2-9D7C-6059-7CAFA755F89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99F9E98-4BF0-6678-936E-CA7C44248E3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0721064-6267-3E8F-FCB2-81A83EC85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257" y="801059"/>
            <a:ext cx="3481484" cy="271725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4BB78-FA19-FACC-B3A9-ECD27DF0C704}"/>
              </a:ext>
            </a:extLst>
          </p:cNvPr>
          <p:cNvSpPr txBox="1">
            <a:spLocks/>
          </p:cNvSpPr>
          <p:nvPr/>
        </p:nvSpPr>
        <p:spPr>
          <a:xfrm>
            <a:off x="502443" y="156832"/>
            <a:ext cx="8139112" cy="82439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Introduction</a:t>
            </a:r>
            <a:endParaRPr lang="en-US" sz="2800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41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0C4A1C5-AC03-74AB-D6D6-AA1363C90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>
                <a:solidFill>
                  <a:schemeClr val="bg2"/>
                </a:solidFill>
              </a:rPr>
              <a:pPr/>
              <a:t>26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81A0A42-0C4C-98D9-B8F2-E7497744C43A}"/>
              </a:ext>
            </a:extLst>
          </p:cNvPr>
          <p:cNvSpPr txBox="1">
            <a:spLocks/>
          </p:cNvSpPr>
          <p:nvPr/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Session ID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F2C1D6F-11DA-4101-4B65-EFDAFDF7F56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9CEF5-C652-F8D6-7DA9-463BD00CF47F}"/>
              </a:ext>
            </a:extLst>
          </p:cNvPr>
          <p:cNvSpPr txBox="1"/>
          <p:nvPr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E40A4-5B6B-2E57-DAB0-9A7F841AD35C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FF92622-BB57-517B-F29F-EE98B165CDF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C136896-CC2B-3A84-70C8-7674A33DA4A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06875C0-D772-AE11-BBEA-3DD83FF2CF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3221E5F-2EAD-884F-4EAE-2A50F863732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F80E10B-23A9-46D7-7FFB-93A4B1B975A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E6BE542-A262-9DD6-7F9F-BC2BF93FB37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719CF9-2CF7-EA9A-C912-2A63859BDF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EC00289-4C3D-27B5-1D6E-B6699EE32F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55AC27C-C2E5-7BE5-541E-5CCB0B56681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9FE62F2-EE5E-EC67-1AC9-E8A478F60D45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004EBCE-A6C2-9D7C-6059-7CAFA755F89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99F9E98-4BF0-6678-936E-CA7C44248E3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4BB78-FA19-FACC-B3A9-ECD27DF0C704}"/>
              </a:ext>
            </a:extLst>
          </p:cNvPr>
          <p:cNvSpPr txBox="1">
            <a:spLocks/>
          </p:cNvSpPr>
          <p:nvPr/>
        </p:nvSpPr>
        <p:spPr>
          <a:xfrm>
            <a:off x="81776" y="156833"/>
            <a:ext cx="8943277" cy="573536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1. Crawl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12D6D9-EF8D-1479-042F-72E89707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650" y="796381"/>
            <a:ext cx="4680295" cy="35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76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0C4A1C5-AC03-74AB-D6D6-AA1363C90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>
                <a:solidFill>
                  <a:schemeClr val="bg2"/>
                </a:solidFill>
              </a:rPr>
              <a:pPr/>
              <a:t>27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81A0A42-0C4C-98D9-B8F2-E7497744C43A}"/>
              </a:ext>
            </a:extLst>
          </p:cNvPr>
          <p:cNvSpPr txBox="1">
            <a:spLocks/>
          </p:cNvSpPr>
          <p:nvPr/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Session ID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F2C1D6F-11DA-4101-4B65-EFDAFDF7F56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9CEF5-C652-F8D6-7DA9-463BD00CF47F}"/>
              </a:ext>
            </a:extLst>
          </p:cNvPr>
          <p:cNvSpPr txBox="1"/>
          <p:nvPr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E40A4-5B6B-2E57-DAB0-9A7F841AD35C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FF92622-BB57-517B-F29F-EE98B165CDF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C136896-CC2B-3A84-70C8-7674A33DA4A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06875C0-D772-AE11-BBEA-3DD83FF2CF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3221E5F-2EAD-884F-4EAE-2A50F863732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F80E10B-23A9-46D7-7FFB-93A4B1B975A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E6BE542-A262-9DD6-7F9F-BC2BF93FB37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719CF9-2CF7-EA9A-C912-2A63859BDF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EC00289-4C3D-27B5-1D6E-B6699EE32F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55AC27C-C2E5-7BE5-541E-5CCB0B56681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9FE62F2-EE5E-EC67-1AC9-E8A478F60D45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004EBCE-A6C2-9D7C-6059-7CAFA755F89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99F9E98-4BF0-6678-936E-CA7C44248E3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4BB78-FA19-FACC-B3A9-ECD27DF0C704}"/>
              </a:ext>
            </a:extLst>
          </p:cNvPr>
          <p:cNvSpPr txBox="1">
            <a:spLocks/>
          </p:cNvSpPr>
          <p:nvPr/>
        </p:nvSpPr>
        <p:spPr>
          <a:xfrm>
            <a:off x="81776" y="156833"/>
            <a:ext cx="8943277" cy="573536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2. Walk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149DE-5FA2-E73F-FC5A-1E883A89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58" y="807983"/>
            <a:ext cx="5405748" cy="39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25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0C4A1C5-AC03-74AB-D6D6-AA1363C90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>
                <a:solidFill>
                  <a:schemeClr val="bg2"/>
                </a:solidFill>
              </a:rPr>
              <a:pPr/>
              <a:t>28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81A0A42-0C4C-98D9-B8F2-E7497744C43A}"/>
              </a:ext>
            </a:extLst>
          </p:cNvPr>
          <p:cNvSpPr txBox="1">
            <a:spLocks/>
          </p:cNvSpPr>
          <p:nvPr/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Session ID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F2C1D6F-11DA-4101-4B65-EFDAFDF7F56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9CEF5-C652-F8D6-7DA9-463BD00CF47F}"/>
              </a:ext>
            </a:extLst>
          </p:cNvPr>
          <p:cNvSpPr txBox="1"/>
          <p:nvPr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E40A4-5B6B-2E57-DAB0-9A7F841AD35C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FF92622-BB57-517B-F29F-EE98B165CDF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C136896-CC2B-3A84-70C8-7674A33DA4A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06875C0-D772-AE11-BBEA-3DD83FF2CF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3221E5F-2EAD-884F-4EAE-2A50F863732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F80E10B-23A9-46D7-7FFB-93A4B1B975A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E6BE542-A262-9DD6-7F9F-BC2BF93FB37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719CF9-2CF7-EA9A-C912-2A63859BDF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EC00289-4C3D-27B5-1D6E-B6699EE32F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55AC27C-C2E5-7BE5-541E-5CCB0B56681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9FE62F2-EE5E-EC67-1AC9-E8A478F60D45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004EBCE-A6C2-9D7C-6059-7CAFA755F89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99F9E98-4BF0-6678-936E-CA7C44248E3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4BB78-FA19-FACC-B3A9-ECD27DF0C704}"/>
              </a:ext>
            </a:extLst>
          </p:cNvPr>
          <p:cNvSpPr txBox="1">
            <a:spLocks/>
          </p:cNvSpPr>
          <p:nvPr/>
        </p:nvSpPr>
        <p:spPr>
          <a:xfrm>
            <a:off x="81776" y="156833"/>
            <a:ext cx="8943277" cy="573536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3. Jog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C011A-7319-2162-3573-7AD9C93F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47" y="730369"/>
            <a:ext cx="4996390" cy="40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2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0C4A1C5-AC03-74AB-D6D6-AA1363C90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>
                <a:solidFill>
                  <a:schemeClr val="bg2"/>
                </a:solidFill>
              </a:rPr>
              <a:pPr/>
              <a:t>29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81A0A42-0C4C-98D9-B8F2-E7497744C43A}"/>
              </a:ext>
            </a:extLst>
          </p:cNvPr>
          <p:cNvSpPr txBox="1">
            <a:spLocks/>
          </p:cNvSpPr>
          <p:nvPr/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Session ID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F2C1D6F-11DA-4101-4B65-EFDAFDF7F56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9CEF5-C652-F8D6-7DA9-463BD00CF47F}"/>
              </a:ext>
            </a:extLst>
          </p:cNvPr>
          <p:cNvSpPr txBox="1"/>
          <p:nvPr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E40A4-5B6B-2E57-DAB0-9A7F841AD35C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FF92622-BB57-517B-F29F-EE98B165CDF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C136896-CC2B-3A84-70C8-7674A33DA4A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06875C0-D772-AE11-BBEA-3DD83FF2CF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3221E5F-2EAD-884F-4EAE-2A50F863732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F80E10B-23A9-46D7-7FFB-93A4B1B975A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E6BE542-A262-9DD6-7F9F-BC2BF93FB37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719CF9-2CF7-EA9A-C912-2A63859BDF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EC00289-4C3D-27B5-1D6E-B6699EE32F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55AC27C-C2E5-7BE5-541E-5CCB0B56681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9FE62F2-EE5E-EC67-1AC9-E8A478F60D45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004EBCE-A6C2-9D7C-6059-7CAFA755F89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99F9E98-4BF0-6678-936E-CA7C44248E3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4BB78-FA19-FACC-B3A9-ECD27DF0C704}"/>
              </a:ext>
            </a:extLst>
          </p:cNvPr>
          <p:cNvSpPr txBox="1">
            <a:spLocks/>
          </p:cNvSpPr>
          <p:nvPr/>
        </p:nvSpPr>
        <p:spPr>
          <a:xfrm>
            <a:off x="81776" y="156833"/>
            <a:ext cx="8943277" cy="573536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4.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A95B7-5630-C310-78F7-17A916BC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68" y="796381"/>
            <a:ext cx="5376664" cy="36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4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138536-F67A-8E0A-F75F-B948D99A5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7" t="-25845" r="26136" b="53675"/>
          <a:stretch/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F4307-F517-E200-D68F-0524D0EAB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0" y="192024"/>
            <a:ext cx="8257032" cy="731520"/>
          </a:xfrm>
        </p:spPr>
        <p:txBody>
          <a:bodyPr/>
          <a:lstStyle/>
          <a:p>
            <a:r>
              <a:rPr lang="en-US" dirty="0"/>
              <a:t>Cisco Webex App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A07456B-2E87-8D68-D35F-787E4F9BCCF3}"/>
              </a:ext>
            </a:extLst>
          </p:cNvPr>
          <p:cNvSpPr txBox="1">
            <a:spLocks/>
          </p:cNvSpPr>
          <p:nvPr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Cisco Webex App</a:t>
            </a:r>
            <a:r>
              <a:rPr lang="en-US" sz="1200" kern="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with the speaker after the session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093972D-CAE7-B55D-D492-B66E833151A9}"/>
              </a:ext>
            </a:extLst>
          </p:cNvPr>
          <p:cNvSpPr txBox="1">
            <a:spLocks/>
          </p:cNvSpPr>
          <p:nvPr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Live Mobile App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428966C-6BF0-7F1F-F2EA-AA3AB5F1DC5D}"/>
              </a:ext>
            </a:extLst>
          </p:cNvPr>
          <p:cNvSpPr txBox="1">
            <a:spLocks/>
          </p:cNvSpPr>
          <p:nvPr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E037606-C2CC-8861-8457-DE1429224377}"/>
              </a:ext>
            </a:extLst>
          </p:cNvPr>
          <p:cNvSpPr txBox="1">
            <a:spLocks/>
          </p:cNvSpPr>
          <p:nvPr/>
        </p:nvSpPr>
        <p:spPr>
          <a:xfrm>
            <a:off x="447234" y="3705642"/>
            <a:ext cx="3838932" cy="582221"/>
          </a:xfrm>
          <a:prstGeom prst="rect">
            <a:avLst/>
          </a:prstGeom>
        </p:spPr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Webex spaces will be moderated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by the speaker until June </a:t>
            </a:r>
            <a:r>
              <a:rPr lang="en-US" sz="1600" kern="0" dirty="0">
                <a:solidFill>
                  <a:schemeClr val="accent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7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, 2024.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89B9F2-BFD7-FA8C-B5A3-0E228D22F4A0}"/>
              </a:ext>
            </a:extLst>
          </p:cNvPr>
          <p:cNvSpPr>
            <a:spLocks noChangeAspect="1"/>
          </p:cNvSpPr>
          <p:nvPr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FFAF91-BF6A-4260-E544-95C838A167C9}"/>
              </a:ext>
            </a:extLst>
          </p:cNvPr>
          <p:cNvSpPr>
            <a:spLocks noChangeAspect="1"/>
          </p:cNvSpPr>
          <p:nvPr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A36392-224F-A587-343C-E451C6B4B050}"/>
              </a:ext>
            </a:extLst>
          </p:cNvPr>
          <p:cNvSpPr>
            <a:spLocks noChangeAspect="1"/>
          </p:cNvSpPr>
          <p:nvPr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FA9F1F-21C4-046D-42AD-26CD22E88624}"/>
              </a:ext>
            </a:extLst>
          </p:cNvPr>
          <p:cNvSpPr>
            <a:spLocks noChangeAspect="1"/>
          </p:cNvSpPr>
          <p:nvPr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597747E1-CCC0-218B-81F9-11B77E35A9AA}"/>
              </a:ext>
            </a:extLst>
          </p:cNvPr>
          <p:cNvSpPr txBox="1">
            <a:spLocks/>
          </p:cNvSpPr>
          <p:nvPr/>
        </p:nvSpPr>
        <p:spPr bwMode="white">
          <a:xfrm>
            <a:off x="5903554" y="422429"/>
            <a:ext cx="1908892" cy="30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ctr">
            <a:spAutoFit/>
          </a:bodyPr>
          <a:lstStyle>
            <a:defPPr>
              <a:defRPr lang="en-US"/>
            </a:defPPr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8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cs typeface="ＭＳ Ｐゴシック" charset="0"/>
              </a:rPr>
              <a:t> https://</a:t>
            </a:r>
            <a:r>
              <a:rPr lang="en-US" dirty="0" err="1">
                <a:solidFill>
                  <a:schemeClr val="bg2"/>
                </a:solidFill>
                <a:cs typeface="ＭＳ Ｐゴシック" charset="0"/>
              </a:rPr>
              <a:t>ciscolive.ciscoevents.com</a:t>
            </a:r>
            <a:r>
              <a:rPr lang="en-US" dirty="0">
                <a:solidFill>
                  <a:schemeClr val="bg2"/>
                </a:solidFill>
                <a:cs typeface="ＭＳ Ｐゴシック" charset="0"/>
              </a:rPr>
              <a:t>/</a:t>
            </a:r>
            <a:br>
              <a:rPr lang="en-US" dirty="0">
                <a:solidFill>
                  <a:schemeClr val="bg2"/>
                </a:solidFill>
                <a:cs typeface="ＭＳ Ｐゴシック" charset="0"/>
              </a:rPr>
            </a:br>
            <a:r>
              <a:rPr lang="en-US" dirty="0" err="1">
                <a:solidFill>
                  <a:schemeClr val="bg2"/>
                </a:solidFill>
                <a:cs typeface="ＭＳ Ｐゴシック" charset="0"/>
              </a:rPr>
              <a:t>ciscolivebot</a:t>
            </a:r>
            <a:r>
              <a:rPr lang="en-US" dirty="0">
                <a:solidFill>
                  <a:schemeClr val="bg2"/>
                </a:solidFill>
                <a:cs typeface="ＭＳ Ｐゴシック" charset="0"/>
              </a:rPr>
              <a:t>/</a:t>
            </a:r>
            <a:r>
              <a:rPr lang="en-US" dirty="0">
                <a:cs typeface="ＭＳ Ｐゴシック" charset="0"/>
              </a:rPr>
              <a:t>#</a:t>
            </a:r>
            <a:r>
              <a:rPr lang="en-US" dirty="0"/>
              <a:t>BRKXXX-</a:t>
            </a:r>
            <a:r>
              <a:rPr lang="en-US" dirty="0" err="1"/>
              <a:t>xxxx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AFABD1-57E7-F495-127A-FC7506952066}"/>
              </a:ext>
            </a:extLst>
          </p:cNvPr>
          <p:cNvGrpSpPr/>
          <p:nvPr/>
        </p:nvGrpSpPr>
        <p:grpSpPr>
          <a:xfrm>
            <a:off x="5926500" y="965315"/>
            <a:ext cx="1863000" cy="3589251"/>
            <a:chOff x="4715911" y="1043964"/>
            <a:chExt cx="1585994" cy="305557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C9F1F58-415F-0C62-E404-313E87B13DA3}"/>
                </a:ext>
              </a:extLst>
            </p:cNvPr>
            <p:cNvGrpSpPr/>
            <p:nvPr/>
          </p:nvGrpSpPr>
          <p:grpSpPr>
            <a:xfrm>
              <a:off x="4715911" y="1043964"/>
              <a:ext cx="1585994" cy="3055573"/>
              <a:chOff x="5338709" y="668305"/>
              <a:chExt cx="1585994" cy="305557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5959F22-857B-6721-C298-68578D2313AE}"/>
                  </a:ext>
                </a:extLst>
              </p:cNvPr>
              <p:cNvGrpSpPr/>
              <p:nvPr/>
            </p:nvGrpSpPr>
            <p:grpSpPr>
              <a:xfrm>
                <a:off x="5338709" y="668305"/>
                <a:ext cx="1585994" cy="3055573"/>
                <a:chOff x="6065496" y="671480"/>
                <a:chExt cx="1585994" cy="3055573"/>
              </a:xfrm>
              <a:effectLst>
                <a:outerShdw blurRad="101600" dist="38100" dir="5400000" algn="t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9CA1946F-5AC0-9A77-8C39-5CE8178E9E63}"/>
                    </a:ext>
                  </a:extLst>
                </p:cNvPr>
                <p:cNvSpPr/>
                <p:nvPr/>
              </p:nvSpPr>
              <p:spPr>
                <a:xfrm>
                  <a:off x="6102626" y="671480"/>
                  <a:ext cx="1510748" cy="3055573"/>
                </a:xfrm>
                <a:prstGeom prst="roundRect">
                  <a:avLst>
                    <a:gd name="adj" fmla="val 14035"/>
                  </a:avLst>
                </a:prstGeom>
                <a:solidFill>
                  <a:schemeClr val="bg2">
                    <a:lumMod val="95000"/>
                  </a:schemeClr>
                </a:solidFill>
                <a:ln w="25400">
                  <a:solidFill>
                    <a:schemeClr val="bg2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D2D8349-DC76-C908-B894-CAB926D86D52}"/>
                    </a:ext>
                  </a:extLst>
                </p:cNvPr>
                <p:cNvSpPr/>
                <p:nvPr/>
              </p:nvSpPr>
              <p:spPr>
                <a:xfrm>
                  <a:off x="6738425" y="3415875"/>
                  <a:ext cx="239151" cy="239151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FBB1003-82A7-FC2F-B738-5637779EFDD3}"/>
                    </a:ext>
                  </a:extLst>
                </p:cNvPr>
                <p:cNvGrpSpPr/>
                <p:nvPr/>
              </p:nvGrpSpPr>
              <p:grpSpPr>
                <a:xfrm>
                  <a:off x="6630390" y="778740"/>
                  <a:ext cx="372443" cy="44866"/>
                  <a:chOff x="3352003" y="1669622"/>
                  <a:chExt cx="1489815" cy="179469"/>
                </a:xfrm>
                <a:solidFill>
                  <a:schemeClr val="bg2">
                    <a:lumMod val="85000"/>
                  </a:schemeClr>
                </a:solidFill>
              </p:grpSpPr>
              <p:sp>
                <p:nvSpPr>
                  <p:cNvPr id="31" name="Rounded Rectangle 30">
                    <a:extLst>
                      <a:ext uri="{FF2B5EF4-FFF2-40B4-BE49-F238E27FC236}">
                        <a16:creationId xmlns:a16="http://schemas.microsoft.com/office/drawing/2014/main" id="{A3F6EA27-5B56-2308-53FE-D54595D6ADDD}"/>
                      </a:ext>
                    </a:extLst>
                  </p:cNvPr>
                  <p:cNvSpPr/>
                  <p:nvPr/>
                </p:nvSpPr>
                <p:spPr>
                  <a:xfrm>
                    <a:off x="3744506" y="1704491"/>
                    <a:ext cx="1097312" cy="109731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FB65B737-79CD-0C22-D7E5-B4D67105D6C5}"/>
                      </a:ext>
                    </a:extLst>
                  </p:cNvPr>
                  <p:cNvSpPr/>
                  <p:nvPr/>
                </p:nvSpPr>
                <p:spPr>
                  <a:xfrm>
                    <a:off x="3352003" y="1669622"/>
                    <a:ext cx="179469" cy="179469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7" name="Round Same Side Corner Rectangle 36">
                  <a:extLst>
                    <a:ext uri="{FF2B5EF4-FFF2-40B4-BE49-F238E27FC236}">
                      <a16:creationId xmlns:a16="http://schemas.microsoft.com/office/drawing/2014/main" id="{38D9C876-CBE8-3F3A-13E3-52CD184DCE83}"/>
                    </a:ext>
                  </a:extLst>
                </p:cNvPr>
                <p:cNvSpPr/>
                <p:nvPr/>
              </p:nvSpPr>
              <p:spPr>
                <a:xfrm rot="5400000">
                  <a:off x="7491471" y="1404545"/>
                  <a:ext cx="274320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2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DD2CBC-5574-2624-A20B-DC2171151029}"/>
                    </a:ext>
                  </a:extLst>
                </p:cNvPr>
                <p:cNvGrpSpPr/>
                <p:nvPr/>
              </p:nvGrpSpPr>
              <p:grpSpPr>
                <a:xfrm>
                  <a:off x="6065496" y="1290241"/>
                  <a:ext cx="27432" cy="440900"/>
                  <a:chOff x="6038862" y="1290244"/>
                  <a:chExt cx="45720" cy="585979"/>
                </a:xfrm>
              </p:grpSpPr>
              <p:sp>
                <p:nvSpPr>
                  <p:cNvPr id="39" name="Round Same Side Corner Rectangle 38">
                    <a:extLst>
                      <a:ext uri="{FF2B5EF4-FFF2-40B4-BE49-F238E27FC236}">
                        <a16:creationId xmlns:a16="http://schemas.microsoft.com/office/drawing/2014/main" id="{F34F17D7-3CC4-4882-3869-93CA7018E158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927829" y="1401278"/>
                    <a:ext cx="267787" cy="4571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2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" name="Round Same Side Corner Rectangle 39">
                    <a:extLst>
                      <a:ext uri="{FF2B5EF4-FFF2-40B4-BE49-F238E27FC236}">
                        <a16:creationId xmlns:a16="http://schemas.microsoft.com/office/drawing/2014/main" id="{0B855889-B453-379D-C6E8-D153C68329CB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927829" y="1719471"/>
                    <a:ext cx="267785" cy="4571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2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6" name="Phone">
                <a:extLst>
                  <a:ext uri="{FF2B5EF4-FFF2-40B4-BE49-F238E27FC236}">
                    <a16:creationId xmlns:a16="http://schemas.microsoft.com/office/drawing/2014/main" id="{32B5EC96-54F3-F346-571E-1FAA71A40378}"/>
                  </a:ext>
                </a:extLst>
              </p:cNvPr>
              <p:cNvGrpSpPr/>
              <p:nvPr/>
            </p:nvGrpSpPr>
            <p:grpSpPr>
              <a:xfrm>
                <a:off x="5472867" y="919789"/>
                <a:ext cx="1317223" cy="2414254"/>
                <a:chOff x="6735758" y="903985"/>
                <a:chExt cx="1317223" cy="2414254"/>
              </a:xfrm>
            </p:grpSpPr>
            <p:sp>
              <p:nvSpPr>
                <p:cNvPr id="7" name="Phone Backgrounf">
                  <a:extLst>
                    <a:ext uri="{FF2B5EF4-FFF2-40B4-BE49-F238E27FC236}">
                      <a16:creationId xmlns:a16="http://schemas.microsoft.com/office/drawing/2014/main" id="{0F170A9C-9656-1257-E84B-703CF62CA3E6}"/>
                    </a:ext>
                  </a:extLst>
                </p:cNvPr>
                <p:cNvSpPr/>
                <p:nvPr/>
              </p:nvSpPr>
              <p:spPr bwMode="auto">
                <a:xfrm>
                  <a:off x="6736213" y="974192"/>
                  <a:ext cx="1316313" cy="2344047"/>
                </a:xfrm>
                <a:prstGeom prst="roundRect">
                  <a:avLst>
                    <a:gd name="adj" fmla="val 2056"/>
                  </a:avLst>
                </a:prstGeom>
                <a:solidFill>
                  <a:schemeClr val="bg2"/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</p:spPr>
              <p:txBody>
                <a:bodyPr lIns="91440" tIns="45720" rIns="91440" bIns="45720" rtlCol="0" anchor="ctr"/>
                <a:lstStyle/>
                <a:p>
                  <a:pPr marL="0" marR="0" lvl="0" indent="0" algn="ctr" defTabSz="51433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5073"/>
                    </a:solidFill>
                    <a:effectLst/>
                    <a:uLnTx/>
                    <a:uFillTx/>
                    <a:latin typeface="Arial" charset="0"/>
                    <a:ea typeface="Arial" pitchFamily="-107" charset="0"/>
                    <a:cs typeface="Arial" pitchFamily="-107" charset="0"/>
                    <a:sym typeface="Arial" pitchFamily="-107" charset="0"/>
                  </a:endParaRPr>
                </a:p>
              </p:txBody>
            </p:sp>
            <p:pic>
              <p:nvPicPr>
                <p:cNvPr id="8" name="Webex Screen">
                  <a:extLst>
                    <a:ext uri="{FF2B5EF4-FFF2-40B4-BE49-F238E27FC236}">
                      <a16:creationId xmlns:a16="http://schemas.microsoft.com/office/drawing/2014/main" id="{9C1451E5-1AB3-823F-E5CE-4062094F73E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3"/>
                <a:srcRect l="19" t="22518" r="-115" b="-3572"/>
                <a:stretch/>
              </p:blipFill>
              <p:spPr>
                <a:xfrm>
                  <a:off x="6735758" y="974192"/>
                  <a:ext cx="1317222" cy="23084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9" name="Webex Logo">
                  <a:extLst>
                    <a:ext uri="{FF2B5EF4-FFF2-40B4-BE49-F238E27FC236}">
                      <a16:creationId xmlns:a16="http://schemas.microsoft.com/office/drawing/2014/main" id="{2E1A6B86-778C-5D37-28EC-16E1D48C851B}"/>
                    </a:ext>
                  </a:extLst>
                </p:cNvPr>
                <p:cNvGrpSpPr/>
                <p:nvPr userDrawn="1"/>
              </p:nvGrpSpPr>
              <p:grpSpPr>
                <a:xfrm>
                  <a:off x="6761774" y="2760482"/>
                  <a:ext cx="180808" cy="177049"/>
                  <a:chOff x="6761774" y="2760482"/>
                  <a:chExt cx="180808" cy="177049"/>
                </a:xfrm>
              </p:grpSpPr>
              <p:sp>
                <p:nvSpPr>
                  <p:cNvPr id="13" name="White Background">
                    <a:extLst>
                      <a:ext uri="{FF2B5EF4-FFF2-40B4-BE49-F238E27FC236}">
                        <a16:creationId xmlns:a16="http://schemas.microsoft.com/office/drawing/2014/main" id="{888C0A0B-9BC6-7B99-400D-697BFBAE5002}"/>
                      </a:ext>
                    </a:extLst>
                  </p:cNvPr>
                  <p:cNvSpPr/>
                  <p:nvPr/>
                </p:nvSpPr>
                <p:spPr>
                  <a:xfrm>
                    <a:off x="6787134" y="2760482"/>
                    <a:ext cx="155448" cy="146304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89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5073"/>
                      </a:solidFill>
                      <a:effectLst/>
                      <a:uLnTx/>
                      <a:uFillTx/>
                      <a:latin typeface="CiscoSansTT Light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4" name="WebexLogo_Color.png" descr="WebexLogo_Color.png">
                    <a:extLst>
                      <a:ext uri="{FF2B5EF4-FFF2-40B4-BE49-F238E27FC236}">
                        <a16:creationId xmlns:a16="http://schemas.microsoft.com/office/drawing/2014/main" id="{6D2FD380-D3B5-AD8D-9E7F-17CCC9E60B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61774" y="2788306"/>
                    <a:ext cx="149225" cy="149225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</p:grpSp>
            <p:pic>
              <p:nvPicPr>
                <p:cNvPr id="11" name="Phone Header">
                  <a:extLst>
                    <a:ext uri="{FF2B5EF4-FFF2-40B4-BE49-F238E27FC236}">
                      <a16:creationId xmlns:a16="http://schemas.microsoft.com/office/drawing/2014/main" id="{7B2C3A33-8320-9504-7FD4-EDE32F9D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" t="132" r="504" b="89721"/>
                <a:stretch/>
              </p:blipFill>
              <p:spPr>
                <a:xfrm>
                  <a:off x="6736213" y="903985"/>
                  <a:ext cx="1316768" cy="291547"/>
                </a:xfrm>
                <a:prstGeom prst="round2SameRect">
                  <a:avLst>
                    <a:gd name="adj1" fmla="val 8625"/>
                    <a:gd name="adj2" fmla="val 0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12" name="Notes">
                  <a:extLst>
                    <a:ext uri="{FF2B5EF4-FFF2-40B4-BE49-F238E27FC236}">
                      <a16:creationId xmlns:a16="http://schemas.microsoft.com/office/drawing/2014/main" id="{A908ABBA-9AE4-6465-9050-07994E88DE97}"/>
                    </a:ext>
                  </a:extLst>
                </p:cNvPr>
                <p:cNvSpPr/>
                <p:nvPr/>
              </p:nvSpPr>
              <p:spPr>
                <a:xfrm>
                  <a:off x="6763084" y="3098829"/>
                  <a:ext cx="1281248" cy="99604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l"/>
                  <a:r>
                    <a:rPr lang="en-US" sz="450" dirty="0">
                      <a:solidFill>
                        <a:schemeClr val="bg2">
                          <a:lumMod val="65000"/>
                        </a:schemeClr>
                      </a:solidFill>
                    </a:rPr>
                    <a:t>Enter your personal notes here</a:t>
                  </a:r>
                </a:p>
              </p:txBody>
            </p:sp>
          </p:grpSp>
        </p:grp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539ADBF-18E8-5FBA-B7DF-FF6D9A26A6A2}"/>
                </a:ext>
              </a:extLst>
            </p:cNvPr>
            <p:cNvSpPr/>
            <p:nvPr/>
          </p:nvSpPr>
          <p:spPr>
            <a:xfrm>
              <a:off x="4780959" y="3151946"/>
              <a:ext cx="1455900" cy="19768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4">
            <a:extLst>
              <a:ext uri="{FF2B5EF4-FFF2-40B4-BE49-F238E27FC236}">
                <a16:creationId xmlns:a16="http://schemas.microsoft.com/office/drawing/2014/main" id="{907830E1-9514-9F89-131E-A7DC0311D165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68015C99-D81A-A08D-FFD5-CD7E79DD8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>
                <a:solidFill>
                  <a:schemeClr val="bg1"/>
                </a:solidFill>
              </a:rPr>
              <a:t>DEVWKS-2037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1E43D0-3F2A-41CE-B9B7-6D106CAB5B5D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21167B-19C2-3B75-EE00-A13DF99A997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8DA52F1A-9D71-302F-CB86-B313978D0D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DD4FD2F-6776-8A64-FF84-36E05205579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DDA8D6-1C43-F03D-B731-07E7BE2EEC8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C3BFD9A0-EF8C-6A9B-7521-DD994277488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1A9A5CC-439A-C788-B3DE-9D2987B8753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3196C7F-4C04-6AB6-FF38-5F9D9AD454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0B81E02-1F1F-1CDE-F209-F27FBB82978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F29EA92-8BA7-9238-D010-3A0E3327DCB6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66962619-D39E-8C6C-8DE4-C4ED0E341DF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2F85A34B-C24B-40F0-EFD8-AA1E9D947DC3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F75DAFB2-49A4-A5D7-EE29-3B8A8B03BB7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4890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0C4A1C5-AC03-74AB-D6D6-AA1363C90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>
                <a:solidFill>
                  <a:schemeClr val="bg2"/>
                </a:solidFill>
              </a:rPr>
              <a:pPr/>
              <a:t>30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81A0A42-0C4C-98D9-B8F2-E7497744C43A}"/>
              </a:ext>
            </a:extLst>
          </p:cNvPr>
          <p:cNvSpPr txBox="1">
            <a:spLocks/>
          </p:cNvSpPr>
          <p:nvPr/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Session ID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F2C1D6F-11DA-4101-4B65-EFDAFDF7F56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9CEF5-C652-F8D6-7DA9-463BD00CF47F}"/>
              </a:ext>
            </a:extLst>
          </p:cNvPr>
          <p:cNvSpPr txBox="1"/>
          <p:nvPr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E40A4-5B6B-2E57-DAB0-9A7F841AD35C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FF92622-BB57-517B-F29F-EE98B165CDF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C136896-CC2B-3A84-70C8-7674A33DA4A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06875C0-D772-AE11-BBEA-3DD83FF2CF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3221E5F-2EAD-884F-4EAE-2A50F863732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F80E10B-23A9-46D7-7FFB-93A4B1B975A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E6BE542-A262-9DD6-7F9F-BC2BF93FB37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719CF9-2CF7-EA9A-C912-2A63859BDF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EC00289-4C3D-27B5-1D6E-B6699EE32F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55AC27C-C2E5-7BE5-541E-5CCB0B56681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9FE62F2-EE5E-EC67-1AC9-E8A478F60D45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004EBCE-A6C2-9D7C-6059-7CAFA755F89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99F9E98-4BF0-6678-936E-CA7C44248E3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4BB78-FA19-FACC-B3A9-ECD27DF0C704}"/>
              </a:ext>
            </a:extLst>
          </p:cNvPr>
          <p:cNvSpPr txBox="1">
            <a:spLocks/>
          </p:cNvSpPr>
          <p:nvPr/>
        </p:nvSpPr>
        <p:spPr>
          <a:xfrm>
            <a:off x="81776" y="156833"/>
            <a:ext cx="8943277" cy="573536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5. Fly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70487-C2BE-E3F0-9BA5-D3A7A0F4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62" y="730369"/>
            <a:ext cx="5027893" cy="38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2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5591" y="1600789"/>
            <a:ext cx="5159298" cy="1941922"/>
          </a:xfrm>
        </p:spPr>
        <p:txBody>
          <a:bodyPr/>
          <a:lstStyle/>
          <a:p>
            <a:pPr algn="ctr"/>
            <a:r>
              <a:rPr lang="en-US" sz="3600" dirty="0"/>
              <a:t>DevNet </a:t>
            </a:r>
            <a:br>
              <a:rPr lang="en-US" sz="3600" dirty="0"/>
            </a:br>
            <a:r>
              <a:rPr lang="en-US" sz="3600" dirty="0"/>
              <a:t>Learning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50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85321-6611-9749-844D-AD33DAAF1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F8F877E-F4FA-2499-3796-4A032FA0DB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8222" y="259493"/>
            <a:ext cx="8782493" cy="433079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 new Learning Labs Center at </a:t>
            </a:r>
            <a:r>
              <a:rPr lang="en-US" b="1" dirty="0">
                <a:hlinkClick r:id="rId3"/>
              </a:rPr>
              <a:t>https://developer.cisco.com/learning </a:t>
            </a:r>
            <a:r>
              <a:rPr lang="en-US" b="1" dirty="0"/>
              <a:t>has an abundance of FREE Ansible offerings.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C6F76-B29B-5328-36B3-4B82608D2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8" y="1173256"/>
            <a:ext cx="7772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96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85321-6611-9749-844D-AD33DAAF1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DEVWKS-1700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367E974-663B-88E4-7FF5-E87CC429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277199"/>
            <a:ext cx="8759952" cy="731837"/>
          </a:xfrm>
        </p:spPr>
        <p:txBody>
          <a:bodyPr/>
          <a:lstStyle/>
          <a:p>
            <a:pPr algn="ctr"/>
            <a:r>
              <a:rPr lang="en-US" dirty="0"/>
              <a:t>Free Ansible Learning Labs at Cisco DevNet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C1CA6-6A1D-0B85-154C-640882325498}"/>
              </a:ext>
            </a:extLst>
          </p:cNvPr>
          <p:cNvSpPr txBox="1"/>
          <p:nvPr/>
        </p:nvSpPr>
        <p:spPr>
          <a:xfrm>
            <a:off x="5705856" y="1363850"/>
            <a:ext cx="23792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Learning Tracks</a:t>
            </a:r>
            <a:r>
              <a:rPr lang="en-US" dirty="0">
                <a:latin typeface="+mn-lt"/>
              </a:rPr>
              <a:t>: 26</a:t>
            </a:r>
          </a:p>
          <a:p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…consist of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solidFill>
                  <a:schemeClr val="accent2"/>
                </a:solidFill>
                <a:latin typeface="+mn-lt"/>
              </a:rPr>
              <a:t>Learning Module</a:t>
            </a:r>
            <a:r>
              <a:rPr lang="en-US" dirty="0">
                <a:latin typeface="+mn-lt"/>
              </a:rPr>
              <a:t>: 109</a:t>
            </a:r>
          </a:p>
          <a:p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…consist of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solidFill>
                  <a:schemeClr val="accent1"/>
                </a:solidFill>
                <a:latin typeface="+mn-lt"/>
              </a:rPr>
              <a:t>Learning Labs</a:t>
            </a:r>
            <a:r>
              <a:rPr lang="en-US" dirty="0">
                <a:latin typeface="+mn-lt"/>
              </a:rPr>
              <a:t>: 334</a:t>
            </a:r>
          </a:p>
          <a:p>
            <a:endParaRPr lang="en-US" dirty="0">
              <a:latin typeface="+mn-lt"/>
            </a:endParaRP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5C3A026D-036D-19EE-E688-23B9F1E3C494}"/>
              </a:ext>
            </a:extLst>
          </p:cNvPr>
          <p:cNvGraphicFramePr>
            <a:graphicFrameLocks/>
          </p:cNvGraphicFramePr>
          <p:nvPr/>
        </p:nvGraphicFramePr>
        <p:xfrm>
          <a:off x="514350" y="1115569"/>
          <a:ext cx="3975354" cy="3358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4E327AA-5505-E5A8-3C50-AA6B3D8AD1CF}"/>
              </a:ext>
            </a:extLst>
          </p:cNvPr>
          <p:cNvSpPr txBox="1">
            <a:spLocks/>
          </p:cNvSpPr>
          <p:nvPr/>
        </p:nvSpPr>
        <p:spPr>
          <a:xfrm>
            <a:off x="2935568" y="4345469"/>
            <a:ext cx="4223515" cy="32623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developer.cisco.com/learning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6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85321-6611-9749-844D-AD33DAAF1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0BC4BB-82A4-BD49-58BA-9599B54660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8222" y="259493"/>
            <a:ext cx="8782493" cy="43307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At the present time, by just searching for “Ansible”, we can find an abundance of learning tracks, modules, and labs, such as: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>
                <a:hlinkClick r:id="rId3"/>
              </a:rPr>
              <a:t>Introduction to NX-OS Programmability</a:t>
            </a:r>
            <a:endParaRPr lang="en-US" dirty="0"/>
          </a:p>
          <a:p>
            <a:pPr lvl="1"/>
            <a:r>
              <a:rPr lang="en-US" dirty="0"/>
              <a:t>Nexus OS Programmability and Automation</a:t>
            </a:r>
          </a:p>
          <a:p>
            <a:pPr lvl="1"/>
            <a:r>
              <a:rPr lang="en-US" dirty="0"/>
              <a:t>Introduction to NX-API</a:t>
            </a:r>
          </a:p>
          <a:p>
            <a:pPr lvl="1"/>
            <a:r>
              <a:rPr lang="en-US" dirty="0"/>
              <a:t>Investigate NX-API Options and the NX-OS Object Model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And more….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02A987-A983-BF64-BB39-62F3558BCA93}"/>
              </a:ext>
            </a:extLst>
          </p:cNvPr>
          <p:cNvGrpSpPr/>
          <p:nvPr/>
        </p:nvGrpSpPr>
        <p:grpSpPr>
          <a:xfrm>
            <a:off x="6662235" y="2785586"/>
            <a:ext cx="2080060" cy="1538052"/>
            <a:chOff x="7001452" y="1966719"/>
            <a:chExt cx="1675071" cy="123859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118C80F-DAA1-D602-75C3-DD66FD0C014E}"/>
                </a:ext>
              </a:extLst>
            </p:cNvPr>
            <p:cNvSpPr/>
            <p:nvPr/>
          </p:nvSpPr>
          <p:spPr>
            <a:xfrm>
              <a:off x="7506046" y="1997124"/>
              <a:ext cx="296075" cy="1204703"/>
            </a:xfrm>
            <a:custGeom>
              <a:avLst/>
              <a:gdLst>
                <a:gd name="connsiteX0" fmla="*/ 0 w 296075"/>
                <a:gd name="connsiteY0" fmla="*/ 295617 h 1204703"/>
                <a:gd name="connsiteX1" fmla="*/ 296075 w 296075"/>
                <a:gd name="connsiteY1" fmla="*/ 0 h 1204703"/>
                <a:gd name="connsiteX2" fmla="*/ 294335 w 296075"/>
                <a:gd name="connsiteY2" fmla="*/ 1204704 h 1204703"/>
                <a:gd name="connsiteX3" fmla="*/ 0 w 296075"/>
                <a:gd name="connsiteY3" fmla="*/ 1204704 h 1204703"/>
                <a:gd name="connsiteX4" fmla="*/ 0 w 296075"/>
                <a:gd name="connsiteY4" fmla="*/ 295617 h 120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075" h="1204703">
                  <a:moveTo>
                    <a:pt x="0" y="295617"/>
                  </a:moveTo>
                  <a:lnTo>
                    <a:pt x="296075" y="0"/>
                  </a:lnTo>
                  <a:lnTo>
                    <a:pt x="294335" y="1204704"/>
                  </a:lnTo>
                  <a:lnTo>
                    <a:pt x="0" y="1204704"/>
                  </a:lnTo>
                  <a:lnTo>
                    <a:pt x="0" y="295617"/>
                  </a:ln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152B9FA-F8C4-92A6-BC0C-1C9F268EA3D0}"/>
                </a:ext>
              </a:extLst>
            </p:cNvPr>
            <p:cNvSpPr/>
            <p:nvPr/>
          </p:nvSpPr>
          <p:spPr>
            <a:xfrm>
              <a:off x="7994330" y="2759570"/>
              <a:ext cx="473577" cy="442392"/>
            </a:xfrm>
            <a:custGeom>
              <a:avLst/>
              <a:gdLst>
                <a:gd name="connsiteX0" fmla="*/ 473576 w 473577"/>
                <a:gd name="connsiteY0" fmla="*/ 237055 h 442392"/>
                <a:gd name="connsiteX1" fmla="*/ 473040 w 473577"/>
                <a:gd name="connsiteY1" fmla="*/ 252860 h 442392"/>
                <a:gd name="connsiteX2" fmla="*/ 468823 w 473577"/>
                <a:gd name="connsiteY2" fmla="*/ 284471 h 442392"/>
                <a:gd name="connsiteX3" fmla="*/ 355025 w 473577"/>
                <a:gd name="connsiteY3" fmla="*/ 442393 h 442392"/>
                <a:gd name="connsiteX4" fmla="*/ 118794 w 473577"/>
                <a:gd name="connsiteY4" fmla="*/ 442393 h 442392"/>
                <a:gd name="connsiteX5" fmla="*/ 31571 w 473577"/>
                <a:gd name="connsiteY5" fmla="*/ 118861 h 442392"/>
                <a:gd name="connsiteX6" fmla="*/ 354958 w 473577"/>
                <a:gd name="connsiteY6" fmla="*/ 31589 h 442392"/>
                <a:gd name="connsiteX7" fmla="*/ 460188 w 473577"/>
                <a:gd name="connsiteY7" fmla="*/ 158094 h 442392"/>
                <a:gd name="connsiteX8" fmla="*/ 468957 w 473577"/>
                <a:gd name="connsiteY8" fmla="*/ 189705 h 442392"/>
                <a:gd name="connsiteX9" fmla="*/ 473576 w 473577"/>
                <a:gd name="connsiteY9" fmla="*/ 237055 h 4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3577" h="442392">
                  <a:moveTo>
                    <a:pt x="473576" y="237055"/>
                  </a:moveTo>
                  <a:cubicBezTo>
                    <a:pt x="473576" y="242412"/>
                    <a:pt x="473576" y="247636"/>
                    <a:pt x="473040" y="252860"/>
                  </a:cubicBezTo>
                  <a:cubicBezTo>
                    <a:pt x="472370" y="263482"/>
                    <a:pt x="470965" y="274050"/>
                    <a:pt x="468823" y="284471"/>
                  </a:cubicBezTo>
                  <a:cubicBezTo>
                    <a:pt x="455234" y="350995"/>
                    <a:pt x="413798" y="408498"/>
                    <a:pt x="355025" y="442393"/>
                  </a:cubicBezTo>
                  <a:lnTo>
                    <a:pt x="118794" y="442393"/>
                  </a:lnTo>
                  <a:cubicBezTo>
                    <a:pt x="5398" y="377148"/>
                    <a:pt x="-33629" y="232300"/>
                    <a:pt x="31571" y="118861"/>
                  </a:cubicBezTo>
                  <a:cubicBezTo>
                    <a:pt x="96770" y="5416"/>
                    <a:pt x="241561" y="-33656"/>
                    <a:pt x="354958" y="31589"/>
                  </a:cubicBezTo>
                  <a:cubicBezTo>
                    <a:pt x="404025" y="59825"/>
                    <a:pt x="441311" y="104696"/>
                    <a:pt x="460188" y="158094"/>
                  </a:cubicBezTo>
                  <a:cubicBezTo>
                    <a:pt x="463870" y="168408"/>
                    <a:pt x="466815" y="178969"/>
                    <a:pt x="468957" y="189705"/>
                  </a:cubicBezTo>
                  <a:cubicBezTo>
                    <a:pt x="472036" y="205296"/>
                    <a:pt x="473643" y="221155"/>
                    <a:pt x="473576" y="237055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AC2305E-C119-3697-761F-B1CB8070D041}"/>
                </a:ext>
              </a:extLst>
            </p:cNvPr>
            <p:cNvSpPr/>
            <p:nvPr/>
          </p:nvSpPr>
          <p:spPr>
            <a:xfrm>
              <a:off x="7990942" y="2756331"/>
              <a:ext cx="480377" cy="448980"/>
            </a:xfrm>
            <a:custGeom>
              <a:avLst/>
              <a:gdLst>
                <a:gd name="connsiteX0" fmla="*/ 359284 w 480377"/>
                <a:gd name="connsiteY0" fmla="*/ 448980 h 448980"/>
                <a:gd name="connsiteX1" fmla="*/ 121111 w 480377"/>
                <a:gd name="connsiteY1" fmla="*/ 448980 h 448980"/>
                <a:gd name="connsiteX2" fmla="*/ 120374 w 480377"/>
                <a:gd name="connsiteY2" fmla="*/ 448578 h 448980"/>
                <a:gd name="connsiteX3" fmla="*/ 32081 w 480377"/>
                <a:gd name="connsiteY3" fmla="*/ 120425 h 448980"/>
                <a:gd name="connsiteX4" fmla="*/ 360087 w 480377"/>
                <a:gd name="connsiteY4" fmla="*/ 32095 h 448980"/>
                <a:gd name="connsiteX5" fmla="*/ 466655 w 480377"/>
                <a:gd name="connsiteY5" fmla="*/ 160194 h 448980"/>
                <a:gd name="connsiteX6" fmla="*/ 475558 w 480377"/>
                <a:gd name="connsiteY6" fmla="*/ 192274 h 448980"/>
                <a:gd name="connsiteX7" fmla="*/ 480378 w 480377"/>
                <a:gd name="connsiteY7" fmla="*/ 240293 h 448980"/>
                <a:gd name="connsiteX8" fmla="*/ 479843 w 480377"/>
                <a:gd name="connsiteY8" fmla="*/ 256367 h 448980"/>
                <a:gd name="connsiteX9" fmla="*/ 475558 w 480377"/>
                <a:gd name="connsiteY9" fmla="*/ 288380 h 448980"/>
                <a:gd name="connsiteX10" fmla="*/ 360087 w 480377"/>
                <a:gd name="connsiteY10" fmla="*/ 448578 h 448980"/>
                <a:gd name="connsiteX11" fmla="*/ 122918 w 480377"/>
                <a:gd name="connsiteY11" fmla="*/ 442283 h 448980"/>
                <a:gd name="connsiteX12" fmla="*/ 357543 w 480377"/>
                <a:gd name="connsiteY12" fmla="*/ 442283 h 448980"/>
                <a:gd name="connsiteX13" fmla="*/ 468998 w 480377"/>
                <a:gd name="connsiteY13" fmla="*/ 287040 h 448980"/>
                <a:gd name="connsiteX14" fmla="*/ 473149 w 480377"/>
                <a:gd name="connsiteY14" fmla="*/ 255898 h 448980"/>
                <a:gd name="connsiteX15" fmla="*/ 473684 w 480377"/>
                <a:gd name="connsiteY15" fmla="*/ 240293 h 448980"/>
                <a:gd name="connsiteX16" fmla="*/ 468998 w 480377"/>
                <a:gd name="connsiteY16" fmla="*/ 193412 h 448980"/>
                <a:gd name="connsiteX17" fmla="*/ 460363 w 480377"/>
                <a:gd name="connsiteY17" fmla="*/ 162270 h 448980"/>
                <a:gd name="connsiteX18" fmla="*/ 162413 w 480377"/>
                <a:gd name="connsiteY18" fmla="*/ 19846 h 448980"/>
                <a:gd name="connsiteX19" fmla="*/ 20098 w 480377"/>
                <a:gd name="connsiteY19" fmla="*/ 317928 h 448980"/>
                <a:gd name="connsiteX20" fmla="*/ 122918 w 480377"/>
                <a:gd name="connsiteY20" fmla="*/ 442082 h 448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377" h="448980">
                  <a:moveTo>
                    <a:pt x="359284" y="448980"/>
                  </a:moveTo>
                  <a:lnTo>
                    <a:pt x="121111" y="448980"/>
                  </a:lnTo>
                  <a:lnTo>
                    <a:pt x="120374" y="448578"/>
                  </a:lnTo>
                  <a:cubicBezTo>
                    <a:pt x="5439" y="382356"/>
                    <a:pt x="-34123" y="235438"/>
                    <a:pt x="32081" y="120425"/>
                  </a:cubicBezTo>
                  <a:cubicBezTo>
                    <a:pt x="98285" y="5420"/>
                    <a:pt x="245151" y="-34127"/>
                    <a:pt x="360087" y="32095"/>
                  </a:cubicBezTo>
                  <a:cubicBezTo>
                    <a:pt x="409756" y="60706"/>
                    <a:pt x="447510" y="106140"/>
                    <a:pt x="466655" y="160194"/>
                  </a:cubicBezTo>
                  <a:cubicBezTo>
                    <a:pt x="470404" y="170655"/>
                    <a:pt x="473349" y="181377"/>
                    <a:pt x="475558" y="192274"/>
                  </a:cubicBezTo>
                  <a:cubicBezTo>
                    <a:pt x="478771" y="208079"/>
                    <a:pt x="480378" y="224166"/>
                    <a:pt x="480378" y="240293"/>
                  </a:cubicBezTo>
                  <a:cubicBezTo>
                    <a:pt x="480378" y="245718"/>
                    <a:pt x="480378" y="251143"/>
                    <a:pt x="479843" y="256367"/>
                  </a:cubicBezTo>
                  <a:cubicBezTo>
                    <a:pt x="479172" y="267123"/>
                    <a:pt x="477700" y="277825"/>
                    <a:pt x="475558" y="288380"/>
                  </a:cubicBezTo>
                  <a:cubicBezTo>
                    <a:pt x="461768" y="355868"/>
                    <a:pt x="419730" y="414201"/>
                    <a:pt x="360087" y="448578"/>
                  </a:cubicBezTo>
                  <a:close/>
                  <a:moveTo>
                    <a:pt x="122918" y="442283"/>
                  </a:moveTo>
                  <a:lnTo>
                    <a:pt x="357543" y="442283"/>
                  </a:lnTo>
                  <a:cubicBezTo>
                    <a:pt x="415111" y="408816"/>
                    <a:pt x="455676" y="352332"/>
                    <a:pt x="468998" y="287040"/>
                  </a:cubicBezTo>
                  <a:cubicBezTo>
                    <a:pt x="471073" y="276766"/>
                    <a:pt x="472478" y="266359"/>
                    <a:pt x="473149" y="255898"/>
                  </a:cubicBezTo>
                  <a:cubicBezTo>
                    <a:pt x="473149" y="250808"/>
                    <a:pt x="473684" y="245584"/>
                    <a:pt x="473684" y="240293"/>
                  </a:cubicBezTo>
                  <a:cubicBezTo>
                    <a:pt x="473684" y="224548"/>
                    <a:pt x="472144" y="208843"/>
                    <a:pt x="468998" y="193412"/>
                  </a:cubicBezTo>
                  <a:cubicBezTo>
                    <a:pt x="466856" y="182837"/>
                    <a:pt x="463978" y="172430"/>
                    <a:pt x="460363" y="162270"/>
                  </a:cubicBezTo>
                  <a:cubicBezTo>
                    <a:pt x="417387" y="40628"/>
                    <a:pt x="283976" y="-23137"/>
                    <a:pt x="162413" y="19846"/>
                  </a:cubicBezTo>
                  <a:cubicBezTo>
                    <a:pt x="40850" y="62829"/>
                    <a:pt x="-22877" y="196285"/>
                    <a:pt x="20098" y="317928"/>
                  </a:cubicBezTo>
                  <a:cubicBezTo>
                    <a:pt x="38507" y="370213"/>
                    <a:pt x="74989" y="414221"/>
                    <a:pt x="122918" y="442082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CEF45D5-E02B-1BC3-080A-753C460ED81C}"/>
                </a:ext>
              </a:extLst>
            </p:cNvPr>
            <p:cNvSpPr/>
            <p:nvPr/>
          </p:nvSpPr>
          <p:spPr>
            <a:xfrm>
              <a:off x="8243255" y="2914315"/>
              <a:ext cx="220366" cy="38308"/>
            </a:xfrm>
            <a:custGeom>
              <a:avLst/>
              <a:gdLst>
                <a:gd name="connsiteX0" fmla="*/ 219965 w 220366"/>
                <a:gd name="connsiteY0" fmla="*/ 38308 h 38308"/>
                <a:gd name="connsiteX1" fmla="*/ 19146 w 220366"/>
                <a:gd name="connsiteY1" fmla="*/ 38308 h 38308"/>
                <a:gd name="connsiteX2" fmla="*/ 0 w 220366"/>
                <a:gd name="connsiteY2" fmla="*/ 19154 h 38308"/>
                <a:gd name="connsiteX3" fmla="*/ 19146 w 220366"/>
                <a:gd name="connsiteY3" fmla="*/ 0 h 38308"/>
                <a:gd name="connsiteX4" fmla="*/ 211263 w 220366"/>
                <a:gd name="connsiteY4" fmla="*/ 0 h 38308"/>
                <a:gd name="connsiteX5" fmla="*/ 211263 w 220366"/>
                <a:gd name="connsiteY5" fmla="*/ 6697 h 38308"/>
                <a:gd name="connsiteX6" fmla="*/ 19547 w 220366"/>
                <a:gd name="connsiteY6" fmla="*/ 6697 h 38308"/>
                <a:gd name="connsiteX7" fmla="*/ 10778 w 220366"/>
                <a:gd name="connsiteY7" fmla="*/ 10381 h 38308"/>
                <a:gd name="connsiteX8" fmla="*/ 7096 w 220366"/>
                <a:gd name="connsiteY8" fmla="*/ 19154 h 38308"/>
                <a:gd name="connsiteX9" fmla="*/ 19547 w 220366"/>
                <a:gd name="connsiteY9" fmla="*/ 31611 h 38308"/>
                <a:gd name="connsiteX10" fmla="*/ 220367 w 220366"/>
                <a:gd name="connsiteY10" fmla="*/ 31611 h 3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366" h="38308">
                  <a:moveTo>
                    <a:pt x="219965" y="38308"/>
                  </a:moveTo>
                  <a:lnTo>
                    <a:pt x="19146" y="38308"/>
                  </a:lnTo>
                  <a:cubicBezTo>
                    <a:pt x="8569" y="38308"/>
                    <a:pt x="0" y="29736"/>
                    <a:pt x="0" y="19154"/>
                  </a:cubicBezTo>
                  <a:cubicBezTo>
                    <a:pt x="0" y="8572"/>
                    <a:pt x="8569" y="0"/>
                    <a:pt x="19146" y="0"/>
                  </a:cubicBezTo>
                  <a:lnTo>
                    <a:pt x="211263" y="0"/>
                  </a:lnTo>
                  <a:lnTo>
                    <a:pt x="211263" y="6697"/>
                  </a:lnTo>
                  <a:lnTo>
                    <a:pt x="19547" y="6697"/>
                  </a:lnTo>
                  <a:cubicBezTo>
                    <a:pt x="16267" y="6677"/>
                    <a:pt x="13054" y="8010"/>
                    <a:pt x="10778" y="10381"/>
                  </a:cubicBezTo>
                  <a:cubicBezTo>
                    <a:pt x="8435" y="12691"/>
                    <a:pt x="7096" y="15852"/>
                    <a:pt x="7096" y="19154"/>
                  </a:cubicBezTo>
                  <a:cubicBezTo>
                    <a:pt x="7163" y="26019"/>
                    <a:pt x="12652" y="31578"/>
                    <a:pt x="19547" y="31611"/>
                  </a:cubicBezTo>
                  <a:lnTo>
                    <a:pt x="220367" y="31611"/>
                  </a:ln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F3A6F3-A515-C433-28D3-BD4406FD5026}"/>
                </a:ext>
              </a:extLst>
            </p:cNvPr>
            <p:cNvSpPr/>
            <p:nvPr/>
          </p:nvSpPr>
          <p:spPr>
            <a:xfrm>
              <a:off x="8306715" y="3008947"/>
              <a:ext cx="160722" cy="38308"/>
            </a:xfrm>
            <a:custGeom>
              <a:avLst/>
              <a:gdLst>
                <a:gd name="connsiteX0" fmla="*/ 156506 w 160722"/>
                <a:gd name="connsiteY0" fmla="*/ 38308 h 38308"/>
                <a:gd name="connsiteX1" fmla="*/ 19145 w 160722"/>
                <a:gd name="connsiteY1" fmla="*/ 38308 h 38308"/>
                <a:gd name="connsiteX2" fmla="*/ 0 w 160722"/>
                <a:gd name="connsiteY2" fmla="*/ 19154 h 38308"/>
                <a:gd name="connsiteX3" fmla="*/ 19145 w 160722"/>
                <a:gd name="connsiteY3" fmla="*/ 0 h 38308"/>
                <a:gd name="connsiteX4" fmla="*/ 160723 w 160722"/>
                <a:gd name="connsiteY4" fmla="*/ 0 h 38308"/>
                <a:gd name="connsiteX5" fmla="*/ 160723 w 160722"/>
                <a:gd name="connsiteY5" fmla="*/ 6697 h 38308"/>
                <a:gd name="connsiteX6" fmla="*/ 19145 w 160722"/>
                <a:gd name="connsiteY6" fmla="*/ 6697 h 38308"/>
                <a:gd name="connsiteX7" fmla="*/ 6694 w 160722"/>
                <a:gd name="connsiteY7" fmla="*/ 19154 h 38308"/>
                <a:gd name="connsiteX8" fmla="*/ 19145 w 160722"/>
                <a:gd name="connsiteY8" fmla="*/ 31611 h 38308"/>
                <a:gd name="connsiteX9" fmla="*/ 156506 w 160722"/>
                <a:gd name="connsiteY9" fmla="*/ 31611 h 3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22" h="38308">
                  <a:moveTo>
                    <a:pt x="156506" y="38308"/>
                  </a:moveTo>
                  <a:lnTo>
                    <a:pt x="19145" y="38308"/>
                  </a:lnTo>
                  <a:cubicBezTo>
                    <a:pt x="8568" y="38308"/>
                    <a:pt x="0" y="29736"/>
                    <a:pt x="0" y="19154"/>
                  </a:cubicBezTo>
                  <a:cubicBezTo>
                    <a:pt x="0" y="8572"/>
                    <a:pt x="8568" y="0"/>
                    <a:pt x="19145" y="0"/>
                  </a:cubicBezTo>
                  <a:lnTo>
                    <a:pt x="160723" y="0"/>
                  </a:lnTo>
                  <a:lnTo>
                    <a:pt x="160723" y="6697"/>
                  </a:lnTo>
                  <a:lnTo>
                    <a:pt x="19145" y="6697"/>
                  </a:lnTo>
                  <a:cubicBezTo>
                    <a:pt x="12250" y="6697"/>
                    <a:pt x="6694" y="12276"/>
                    <a:pt x="6694" y="19154"/>
                  </a:cubicBezTo>
                  <a:cubicBezTo>
                    <a:pt x="6694" y="26032"/>
                    <a:pt x="12250" y="31611"/>
                    <a:pt x="19145" y="31611"/>
                  </a:cubicBezTo>
                  <a:lnTo>
                    <a:pt x="156506" y="31611"/>
                  </a:ln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17CDF35-D6EE-B8EB-8098-341A726B604F}"/>
                </a:ext>
              </a:extLst>
            </p:cNvPr>
            <p:cNvSpPr/>
            <p:nvPr/>
          </p:nvSpPr>
          <p:spPr>
            <a:xfrm>
              <a:off x="7994330" y="2759570"/>
              <a:ext cx="473577" cy="442392"/>
            </a:xfrm>
            <a:custGeom>
              <a:avLst/>
              <a:gdLst>
                <a:gd name="connsiteX0" fmla="*/ 473576 w 473577"/>
                <a:gd name="connsiteY0" fmla="*/ 237055 h 442392"/>
                <a:gd name="connsiteX1" fmla="*/ 473040 w 473577"/>
                <a:gd name="connsiteY1" fmla="*/ 252860 h 442392"/>
                <a:gd name="connsiteX2" fmla="*/ 468823 w 473577"/>
                <a:gd name="connsiteY2" fmla="*/ 284471 h 442392"/>
                <a:gd name="connsiteX3" fmla="*/ 355025 w 473577"/>
                <a:gd name="connsiteY3" fmla="*/ 442393 h 442392"/>
                <a:gd name="connsiteX4" fmla="*/ 118794 w 473577"/>
                <a:gd name="connsiteY4" fmla="*/ 442393 h 442392"/>
                <a:gd name="connsiteX5" fmla="*/ 31571 w 473577"/>
                <a:gd name="connsiteY5" fmla="*/ 118861 h 442392"/>
                <a:gd name="connsiteX6" fmla="*/ 354958 w 473577"/>
                <a:gd name="connsiteY6" fmla="*/ 31589 h 442392"/>
                <a:gd name="connsiteX7" fmla="*/ 460188 w 473577"/>
                <a:gd name="connsiteY7" fmla="*/ 158094 h 442392"/>
                <a:gd name="connsiteX8" fmla="*/ 468957 w 473577"/>
                <a:gd name="connsiteY8" fmla="*/ 189705 h 442392"/>
                <a:gd name="connsiteX9" fmla="*/ 473576 w 473577"/>
                <a:gd name="connsiteY9" fmla="*/ 237055 h 4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3577" h="442392">
                  <a:moveTo>
                    <a:pt x="473576" y="237055"/>
                  </a:moveTo>
                  <a:cubicBezTo>
                    <a:pt x="473576" y="242412"/>
                    <a:pt x="473576" y="247636"/>
                    <a:pt x="473040" y="252860"/>
                  </a:cubicBezTo>
                  <a:cubicBezTo>
                    <a:pt x="472370" y="263482"/>
                    <a:pt x="470965" y="274050"/>
                    <a:pt x="468823" y="284471"/>
                  </a:cubicBezTo>
                  <a:cubicBezTo>
                    <a:pt x="455234" y="350995"/>
                    <a:pt x="413798" y="408498"/>
                    <a:pt x="355025" y="442393"/>
                  </a:cubicBezTo>
                  <a:lnTo>
                    <a:pt x="118794" y="442393"/>
                  </a:lnTo>
                  <a:cubicBezTo>
                    <a:pt x="5398" y="377148"/>
                    <a:pt x="-33629" y="232300"/>
                    <a:pt x="31571" y="118861"/>
                  </a:cubicBezTo>
                  <a:cubicBezTo>
                    <a:pt x="96770" y="5416"/>
                    <a:pt x="241561" y="-33656"/>
                    <a:pt x="354958" y="31589"/>
                  </a:cubicBezTo>
                  <a:cubicBezTo>
                    <a:pt x="404025" y="59825"/>
                    <a:pt x="441311" y="104696"/>
                    <a:pt x="460188" y="158094"/>
                  </a:cubicBezTo>
                  <a:cubicBezTo>
                    <a:pt x="463870" y="168408"/>
                    <a:pt x="466815" y="178969"/>
                    <a:pt x="468957" y="189705"/>
                  </a:cubicBezTo>
                  <a:cubicBezTo>
                    <a:pt x="472036" y="205296"/>
                    <a:pt x="473643" y="221155"/>
                    <a:pt x="473576" y="237055"/>
                  </a:cubicBezTo>
                  <a:close/>
                </a:path>
              </a:pathLst>
            </a:custGeom>
            <a:solidFill>
              <a:srgbClr val="FBAB2C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9C17578-2C2F-B254-645E-EA22E8D77844}"/>
                </a:ext>
              </a:extLst>
            </p:cNvPr>
            <p:cNvSpPr/>
            <p:nvPr/>
          </p:nvSpPr>
          <p:spPr>
            <a:xfrm>
              <a:off x="7990942" y="2756331"/>
              <a:ext cx="480377" cy="448980"/>
            </a:xfrm>
            <a:custGeom>
              <a:avLst/>
              <a:gdLst>
                <a:gd name="connsiteX0" fmla="*/ 359284 w 480377"/>
                <a:gd name="connsiteY0" fmla="*/ 448980 h 448980"/>
                <a:gd name="connsiteX1" fmla="*/ 121111 w 480377"/>
                <a:gd name="connsiteY1" fmla="*/ 448980 h 448980"/>
                <a:gd name="connsiteX2" fmla="*/ 120374 w 480377"/>
                <a:gd name="connsiteY2" fmla="*/ 448578 h 448980"/>
                <a:gd name="connsiteX3" fmla="*/ 32081 w 480377"/>
                <a:gd name="connsiteY3" fmla="*/ 120425 h 448980"/>
                <a:gd name="connsiteX4" fmla="*/ 360087 w 480377"/>
                <a:gd name="connsiteY4" fmla="*/ 32095 h 448980"/>
                <a:gd name="connsiteX5" fmla="*/ 466655 w 480377"/>
                <a:gd name="connsiteY5" fmla="*/ 160194 h 448980"/>
                <a:gd name="connsiteX6" fmla="*/ 475558 w 480377"/>
                <a:gd name="connsiteY6" fmla="*/ 192274 h 448980"/>
                <a:gd name="connsiteX7" fmla="*/ 480378 w 480377"/>
                <a:gd name="connsiteY7" fmla="*/ 240293 h 448980"/>
                <a:gd name="connsiteX8" fmla="*/ 479843 w 480377"/>
                <a:gd name="connsiteY8" fmla="*/ 256367 h 448980"/>
                <a:gd name="connsiteX9" fmla="*/ 475558 w 480377"/>
                <a:gd name="connsiteY9" fmla="*/ 288380 h 448980"/>
                <a:gd name="connsiteX10" fmla="*/ 360087 w 480377"/>
                <a:gd name="connsiteY10" fmla="*/ 448578 h 448980"/>
                <a:gd name="connsiteX11" fmla="*/ 122918 w 480377"/>
                <a:gd name="connsiteY11" fmla="*/ 442283 h 448980"/>
                <a:gd name="connsiteX12" fmla="*/ 357543 w 480377"/>
                <a:gd name="connsiteY12" fmla="*/ 442283 h 448980"/>
                <a:gd name="connsiteX13" fmla="*/ 468998 w 480377"/>
                <a:gd name="connsiteY13" fmla="*/ 287040 h 448980"/>
                <a:gd name="connsiteX14" fmla="*/ 473149 w 480377"/>
                <a:gd name="connsiteY14" fmla="*/ 255898 h 448980"/>
                <a:gd name="connsiteX15" fmla="*/ 473684 w 480377"/>
                <a:gd name="connsiteY15" fmla="*/ 240293 h 448980"/>
                <a:gd name="connsiteX16" fmla="*/ 468998 w 480377"/>
                <a:gd name="connsiteY16" fmla="*/ 193412 h 448980"/>
                <a:gd name="connsiteX17" fmla="*/ 460363 w 480377"/>
                <a:gd name="connsiteY17" fmla="*/ 162270 h 448980"/>
                <a:gd name="connsiteX18" fmla="*/ 162413 w 480377"/>
                <a:gd name="connsiteY18" fmla="*/ 19846 h 448980"/>
                <a:gd name="connsiteX19" fmla="*/ 20098 w 480377"/>
                <a:gd name="connsiteY19" fmla="*/ 317928 h 448980"/>
                <a:gd name="connsiteX20" fmla="*/ 122918 w 480377"/>
                <a:gd name="connsiteY20" fmla="*/ 442082 h 448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377" h="448980">
                  <a:moveTo>
                    <a:pt x="359284" y="448980"/>
                  </a:moveTo>
                  <a:lnTo>
                    <a:pt x="121111" y="448980"/>
                  </a:lnTo>
                  <a:lnTo>
                    <a:pt x="120374" y="448578"/>
                  </a:lnTo>
                  <a:cubicBezTo>
                    <a:pt x="5439" y="382356"/>
                    <a:pt x="-34123" y="235438"/>
                    <a:pt x="32081" y="120425"/>
                  </a:cubicBezTo>
                  <a:cubicBezTo>
                    <a:pt x="98285" y="5420"/>
                    <a:pt x="245151" y="-34127"/>
                    <a:pt x="360087" y="32095"/>
                  </a:cubicBezTo>
                  <a:cubicBezTo>
                    <a:pt x="409756" y="60706"/>
                    <a:pt x="447510" y="106140"/>
                    <a:pt x="466655" y="160194"/>
                  </a:cubicBezTo>
                  <a:cubicBezTo>
                    <a:pt x="470404" y="170655"/>
                    <a:pt x="473349" y="181377"/>
                    <a:pt x="475558" y="192274"/>
                  </a:cubicBezTo>
                  <a:cubicBezTo>
                    <a:pt x="478771" y="208079"/>
                    <a:pt x="480378" y="224166"/>
                    <a:pt x="480378" y="240293"/>
                  </a:cubicBezTo>
                  <a:cubicBezTo>
                    <a:pt x="480378" y="245718"/>
                    <a:pt x="480378" y="251143"/>
                    <a:pt x="479843" y="256367"/>
                  </a:cubicBezTo>
                  <a:cubicBezTo>
                    <a:pt x="479172" y="267123"/>
                    <a:pt x="477700" y="277825"/>
                    <a:pt x="475558" y="288380"/>
                  </a:cubicBezTo>
                  <a:cubicBezTo>
                    <a:pt x="461768" y="355868"/>
                    <a:pt x="419730" y="414201"/>
                    <a:pt x="360087" y="448578"/>
                  </a:cubicBezTo>
                  <a:close/>
                  <a:moveTo>
                    <a:pt x="122918" y="442283"/>
                  </a:moveTo>
                  <a:lnTo>
                    <a:pt x="357543" y="442283"/>
                  </a:lnTo>
                  <a:cubicBezTo>
                    <a:pt x="415111" y="408816"/>
                    <a:pt x="455676" y="352332"/>
                    <a:pt x="468998" y="287040"/>
                  </a:cubicBezTo>
                  <a:cubicBezTo>
                    <a:pt x="471073" y="276766"/>
                    <a:pt x="472478" y="266359"/>
                    <a:pt x="473149" y="255898"/>
                  </a:cubicBezTo>
                  <a:cubicBezTo>
                    <a:pt x="473149" y="250808"/>
                    <a:pt x="473684" y="245584"/>
                    <a:pt x="473684" y="240293"/>
                  </a:cubicBezTo>
                  <a:cubicBezTo>
                    <a:pt x="473684" y="224548"/>
                    <a:pt x="472144" y="208843"/>
                    <a:pt x="468998" y="193412"/>
                  </a:cubicBezTo>
                  <a:cubicBezTo>
                    <a:pt x="466856" y="182837"/>
                    <a:pt x="463978" y="172430"/>
                    <a:pt x="460363" y="162270"/>
                  </a:cubicBezTo>
                  <a:cubicBezTo>
                    <a:pt x="417387" y="40628"/>
                    <a:pt x="283976" y="-23137"/>
                    <a:pt x="162413" y="19846"/>
                  </a:cubicBezTo>
                  <a:cubicBezTo>
                    <a:pt x="40850" y="62829"/>
                    <a:pt x="-22877" y="196285"/>
                    <a:pt x="20098" y="317928"/>
                  </a:cubicBezTo>
                  <a:cubicBezTo>
                    <a:pt x="38507" y="370213"/>
                    <a:pt x="74989" y="414221"/>
                    <a:pt x="122918" y="442082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DC31278-C182-7136-8D76-C779C1680AE6}"/>
                </a:ext>
              </a:extLst>
            </p:cNvPr>
            <p:cNvSpPr/>
            <p:nvPr/>
          </p:nvSpPr>
          <p:spPr>
            <a:xfrm>
              <a:off x="7490984" y="2621577"/>
              <a:ext cx="31461" cy="478519"/>
            </a:xfrm>
            <a:custGeom>
              <a:avLst/>
              <a:gdLst>
                <a:gd name="connsiteX0" fmla="*/ 31461 w 31461"/>
                <a:gd name="connsiteY0" fmla="*/ 15739 h 478519"/>
                <a:gd name="connsiteX1" fmla="*/ 31461 w 31461"/>
                <a:gd name="connsiteY1" fmla="*/ 462781 h 478519"/>
                <a:gd name="connsiteX2" fmla="*/ 15731 w 31461"/>
                <a:gd name="connsiteY2" fmla="*/ 478520 h 478519"/>
                <a:gd name="connsiteX3" fmla="*/ 0 w 31461"/>
                <a:gd name="connsiteY3" fmla="*/ 462781 h 478519"/>
                <a:gd name="connsiteX4" fmla="*/ 0 w 31461"/>
                <a:gd name="connsiteY4" fmla="*/ 15739 h 478519"/>
                <a:gd name="connsiteX5" fmla="*/ 15731 w 31461"/>
                <a:gd name="connsiteY5" fmla="*/ 0 h 478519"/>
                <a:gd name="connsiteX6" fmla="*/ 31461 w 31461"/>
                <a:gd name="connsiteY6" fmla="*/ 15739 h 47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1" h="478519">
                  <a:moveTo>
                    <a:pt x="31461" y="15739"/>
                  </a:moveTo>
                  <a:lnTo>
                    <a:pt x="31461" y="462781"/>
                  </a:lnTo>
                  <a:cubicBezTo>
                    <a:pt x="31461" y="471474"/>
                    <a:pt x="24432" y="478520"/>
                    <a:pt x="15731" y="478520"/>
                  </a:cubicBezTo>
                  <a:cubicBezTo>
                    <a:pt x="7028" y="478520"/>
                    <a:pt x="0" y="471474"/>
                    <a:pt x="0" y="462781"/>
                  </a:cubicBezTo>
                  <a:lnTo>
                    <a:pt x="0" y="15739"/>
                  </a:lnTo>
                  <a:cubicBezTo>
                    <a:pt x="0" y="7046"/>
                    <a:pt x="7028" y="0"/>
                    <a:pt x="15731" y="0"/>
                  </a:cubicBezTo>
                  <a:cubicBezTo>
                    <a:pt x="24432" y="0"/>
                    <a:pt x="31461" y="7046"/>
                    <a:pt x="31461" y="15739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5F31DE-AEF5-18CE-7EF4-5CC2BE9A9685}"/>
                </a:ext>
              </a:extLst>
            </p:cNvPr>
            <p:cNvSpPr/>
            <p:nvPr/>
          </p:nvSpPr>
          <p:spPr>
            <a:xfrm>
              <a:off x="7487637" y="2618229"/>
              <a:ext cx="38155" cy="485216"/>
            </a:xfrm>
            <a:custGeom>
              <a:avLst/>
              <a:gdLst>
                <a:gd name="connsiteX0" fmla="*/ 19078 w 38155"/>
                <a:gd name="connsiteY0" fmla="*/ 485217 h 485216"/>
                <a:gd name="connsiteX1" fmla="*/ 0 w 38155"/>
                <a:gd name="connsiteY1" fmla="*/ 466130 h 485216"/>
                <a:gd name="connsiteX2" fmla="*/ 0 w 38155"/>
                <a:gd name="connsiteY2" fmla="*/ 19087 h 485216"/>
                <a:gd name="connsiteX3" fmla="*/ 19078 w 38155"/>
                <a:gd name="connsiteY3" fmla="*/ 0 h 485216"/>
                <a:gd name="connsiteX4" fmla="*/ 38155 w 38155"/>
                <a:gd name="connsiteY4" fmla="*/ 19087 h 485216"/>
                <a:gd name="connsiteX5" fmla="*/ 38155 w 38155"/>
                <a:gd name="connsiteY5" fmla="*/ 466130 h 485216"/>
                <a:gd name="connsiteX6" fmla="*/ 19078 w 38155"/>
                <a:gd name="connsiteY6" fmla="*/ 485217 h 485216"/>
                <a:gd name="connsiteX7" fmla="*/ 19078 w 38155"/>
                <a:gd name="connsiteY7" fmla="*/ 6697 h 485216"/>
                <a:gd name="connsiteX8" fmla="*/ 6694 w 38155"/>
                <a:gd name="connsiteY8" fmla="*/ 19087 h 485216"/>
                <a:gd name="connsiteX9" fmla="*/ 6694 w 38155"/>
                <a:gd name="connsiteY9" fmla="*/ 466130 h 485216"/>
                <a:gd name="connsiteX10" fmla="*/ 19078 w 38155"/>
                <a:gd name="connsiteY10" fmla="*/ 478520 h 485216"/>
                <a:gd name="connsiteX11" fmla="*/ 31461 w 38155"/>
                <a:gd name="connsiteY11" fmla="*/ 466130 h 485216"/>
                <a:gd name="connsiteX12" fmla="*/ 31461 w 38155"/>
                <a:gd name="connsiteY12" fmla="*/ 19087 h 485216"/>
                <a:gd name="connsiteX13" fmla="*/ 19078 w 38155"/>
                <a:gd name="connsiteY13" fmla="*/ 6697 h 485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55" h="485216">
                  <a:moveTo>
                    <a:pt x="19078" y="485217"/>
                  </a:moveTo>
                  <a:cubicBezTo>
                    <a:pt x="8568" y="485183"/>
                    <a:pt x="66" y="476658"/>
                    <a:pt x="0" y="466130"/>
                  </a:cubicBezTo>
                  <a:lnTo>
                    <a:pt x="0" y="19087"/>
                  </a:lnTo>
                  <a:cubicBezTo>
                    <a:pt x="0" y="8546"/>
                    <a:pt x="8568" y="0"/>
                    <a:pt x="19078" y="0"/>
                  </a:cubicBezTo>
                  <a:cubicBezTo>
                    <a:pt x="29587" y="0"/>
                    <a:pt x="38155" y="8546"/>
                    <a:pt x="38155" y="19087"/>
                  </a:cubicBezTo>
                  <a:lnTo>
                    <a:pt x="38155" y="466130"/>
                  </a:lnTo>
                  <a:cubicBezTo>
                    <a:pt x="38088" y="476658"/>
                    <a:pt x="29587" y="485183"/>
                    <a:pt x="19078" y="485217"/>
                  </a:cubicBezTo>
                  <a:close/>
                  <a:moveTo>
                    <a:pt x="19078" y="6697"/>
                  </a:moveTo>
                  <a:cubicBezTo>
                    <a:pt x="12250" y="6697"/>
                    <a:pt x="6694" y="12243"/>
                    <a:pt x="6694" y="19087"/>
                  </a:cubicBezTo>
                  <a:lnTo>
                    <a:pt x="6694" y="466130"/>
                  </a:lnTo>
                  <a:cubicBezTo>
                    <a:pt x="6694" y="472974"/>
                    <a:pt x="12250" y="478520"/>
                    <a:pt x="19078" y="478520"/>
                  </a:cubicBezTo>
                  <a:cubicBezTo>
                    <a:pt x="25906" y="478520"/>
                    <a:pt x="31461" y="472974"/>
                    <a:pt x="31461" y="466130"/>
                  </a:cubicBezTo>
                  <a:lnTo>
                    <a:pt x="31461" y="19087"/>
                  </a:lnTo>
                  <a:cubicBezTo>
                    <a:pt x="31461" y="12243"/>
                    <a:pt x="25906" y="6697"/>
                    <a:pt x="19078" y="6697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85ABA7A-97ED-9BB1-2069-2438CA33FA76}"/>
                </a:ext>
              </a:extLst>
            </p:cNvPr>
            <p:cNvSpPr/>
            <p:nvPr/>
          </p:nvSpPr>
          <p:spPr>
            <a:xfrm>
              <a:off x="8327667" y="2285843"/>
              <a:ext cx="347351" cy="94766"/>
            </a:xfrm>
            <a:custGeom>
              <a:avLst/>
              <a:gdLst>
                <a:gd name="connsiteX0" fmla="*/ 299958 w 347351"/>
                <a:gd name="connsiteY0" fmla="*/ 0 h 94766"/>
                <a:gd name="connsiteX1" fmla="*/ 347351 w 347351"/>
                <a:gd name="connsiteY1" fmla="*/ 0 h 94766"/>
                <a:gd name="connsiteX2" fmla="*/ 347351 w 347351"/>
                <a:gd name="connsiteY2" fmla="*/ 94766 h 94766"/>
                <a:gd name="connsiteX3" fmla="*/ 299958 w 347351"/>
                <a:gd name="connsiteY3" fmla="*/ 94766 h 94766"/>
                <a:gd name="connsiteX4" fmla="*/ 47394 w 347351"/>
                <a:gd name="connsiteY4" fmla="*/ 94766 h 94766"/>
                <a:gd name="connsiteX5" fmla="*/ 0 w 347351"/>
                <a:gd name="connsiteY5" fmla="*/ 94766 h 94766"/>
                <a:gd name="connsiteX6" fmla="*/ 0 w 347351"/>
                <a:gd name="connsiteY6" fmla="*/ 0 h 94766"/>
                <a:gd name="connsiteX7" fmla="*/ 47394 w 347351"/>
                <a:gd name="connsiteY7" fmla="*/ 0 h 9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351" h="94766">
                  <a:moveTo>
                    <a:pt x="299958" y="0"/>
                  </a:moveTo>
                  <a:cubicBezTo>
                    <a:pt x="326133" y="0"/>
                    <a:pt x="347351" y="0"/>
                    <a:pt x="347351" y="0"/>
                  </a:cubicBezTo>
                  <a:lnTo>
                    <a:pt x="347351" y="94766"/>
                  </a:lnTo>
                  <a:cubicBezTo>
                    <a:pt x="347351" y="94766"/>
                    <a:pt x="326133" y="94766"/>
                    <a:pt x="299958" y="94766"/>
                  </a:cubicBezTo>
                  <a:lnTo>
                    <a:pt x="47394" y="94766"/>
                  </a:lnTo>
                  <a:cubicBezTo>
                    <a:pt x="21219" y="94766"/>
                    <a:pt x="0" y="94766"/>
                    <a:pt x="0" y="94766"/>
                  </a:cubicBezTo>
                  <a:lnTo>
                    <a:pt x="0" y="0"/>
                  </a:lnTo>
                  <a:cubicBezTo>
                    <a:pt x="0" y="0"/>
                    <a:pt x="21219" y="0"/>
                    <a:pt x="47394" y="0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790A57F-1B8F-AF6B-BC1B-7B601C087970}"/>
                </a:ext>
              </a:extLst>
            </p:cNvPr>
            <p:cNvSpPr/>
            <p:nvPr/>
          </p:nvSpPr>
          <p:spPr>
            <a:xfrm>
              <a:off x="8326093" y="2282763"/>
              <a:ext cx="350430" cy="101463"/>
            </a:xfrm>
            <a:custGeom>
              <a:avLst/>
              <a:gdLst>
                <a:gd name="connsiteX0" fmla="*/ 301531 w 350430"/>
                <a:gd name="connsiteY0" fmla="*/ 101464 h 101463"/>
                <a:gd name="connsiteX1" fmla="*/ 48900 w 350430"/>
                <a:gd name="connsiteY1" fmla="*/ 101464 h 101463"/>
                <a:gd name="connsiteX2" fmla="*/ 33 w 350430"/>
                <a:gd name="connsiteY2" fmla="*/ 48890 h 101463"/>
                <a:gd name="connsiteX3" fmla="*/ 48900 w 350430"/>
                <a:gd name="connsiteY3" fmla="*/ 0 h 101463"/>
                <a:gd name="connsiteX4" fmla="*/ 301531 w 350430"/>
                <a:gd name="connsiteY4" fmla="*/ 0 h 101463"/>
                <a:gd name="connsiteX5" fmla="*/ 350398 w 350430"/>
                <a:gd name="connsiteY5" fmla="*/ 52574 h 101463"/>
                <a:gd name="connsiteX6" fmla="*/ 301531 w 350430"/>
                <a:gd name="connsiteY6" fmla="*/ 101464 h 101463"/>
                <a:gd name="connsiteX7" fmla="*/ 48900 w 350430"/>
                <a:gd name="connsiteY7" fmla="*/ 6697 h 101463"/>
                <a:gd name="connsiteX8" fmla="*/ 6594 w 350430"/>
                <a:gd name="connsiteY8" fmla="*/ 52446 h 101463"/>
                <a:gd name="connsiteX9" fmla="*/ 48900 w 350430"/>
                <a:gd name="connsiteY9" fmla="*/ 94766 h 101463"/>
                <a:gd name="connsiteX10" fmla="*/ 301531 w 350430"/>
                <a:gd name="connsiteY10" fmla="*/ 94766 h 101463"/>
                <a:gd name="connsiteX11" fmla="*/ 343838 w 350430"/>
                <a:gd name="connsiteY11" fmla="*/ 49017 h 101463"/>
                <a:gd name="connsiteX12" fmla="*/ 301531 w 350430"/>
                <a:gd name="connsiteY12" fmla="*/ 6697 h 10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0430" h="101463">
                  <a:moveTo>
                    <a:pt x="301531" y="101464"/>
                  </a:moveTo>
                  <a:lnTo>
                    <a:pt x="48900" y="101464"/>
                  </a:lnTo>
                  <a:cubicBezTo>
                    <a:pt x="20918" y="100445"/>
                    <a:pt x="-970" y="76905"/>
                    <a:pt x="33" y="48890"/>
                  </a:cubicBezTo>
                  <a:cubicBezTo>
                    <a:pt x="970" y="22295"/>
                    <a:pt x="22325" y="964"/>
                    <a:pt x="48900" y="0"/>
                  </a:cubicBezTo>
                  <a:lnTo>
                    <a:pt x="301531" y="0"/>
                  </a:lnTo>
                  <a:cubicBezTo>
                    <a:pt x="329512" y="1018"/>
                    <a:pt x="351402" y="24559"/>
                    <a:pt x="350398" y="52574"/>
                  </a:cubicBezTo>
                  <a:cubicBezTo>
                    <a:pt x="349460" y="79168"/>
                    <a:pt x="328106" y="100499"/>
                    <a:pt x="301531" y="101464"/>
                  </a:cubicBezTo>
                  <a:close/>
                  <a:moveTo>
                    <a:pt x="48900" y="6697"/>
                  </a:moveTo>
                  <a:cubicBezTo>
                    <a:pt x="24600" y="7648"/>
                    <a:pt x="5657" y="28128"/>
                    <a:pt x="6594" y="52446"/>
                  </a:cubicBezTo>
                  <a:cubicBezTo>
                    <a:pt x="7530" y="75438"/>
                    <a:pt x="25939" y="93869"/>
                    <a:pt x="48900" y="94766"/>
                  </a:cubicBezTo>
                  <a:lnTo>
                    <a:pt x="301531" y="94766"/>
                  </a:lnTo>
                  <a:cubicBezTo>
                    <a:pt x="325830" y="93815"/>
                    <a:pt x="344774" y="73335"/>
                    <a:pt x="343838" y="49017"/>
                  </a:cubicBezTo>
                  <a:cubicBezTo>
                    <a:pt x="342900" y="26025"/>
                    <a:pt x="324492" y="7595"/>
                    <a:pt x="301531" y="6697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744B605-92C3-9641-8A7A-EFAFA9479C7F}"/>
                </a:ext>
              </a:extLst>
            </p:cNvPr>
            <p:cNvSpPr/>
            <p:nvPr/>
          </p:nvSpPr>
          <p:spPr>
            <a:xfrm>
              <a:off x="7790674" y="1969933"/>
              <a:ext cx="315756" cy="1232028"/>
            </a:xfrm>
            <a:custGeom>
              <a:avLst/>
              <a:gdLst>
                <a:gd name="connsiteX0" fmla="*/ 315756 w 315756"/>
                <a:gd name="connsiteY0" fmla="*/ 63222 h 1232028"/>
                <a:gd name="connsiteX1" fmla="*/ 315756 w 315756"/>
                <a:gd name="connsiteY1" fmla="*/ 1232029 h 1232028"/>
                <a:gd name="connsiteX2" fmla="*/ 0 w 315756"/>
                <a:gd name="connsiteY2" fmla="*/ 1232029 h 1232028"/>
                <a:gd name="connsiteX3" fmla="*/ 0 w 315756"/>
                <a:gd name="connsiteY3" fmla="*/ 63222 h 1232028"/>
                <a:gd name="connsiteX4" fmla="*/ 63125 w 315756"/>
                <a:gd name="connsiteY4" fmla="*/ 0 h 1232028"/>
                <a:gd name="connsiteX5" fmla="*/ 252565 w 315756"/>
                <a:gd name="connsiteY5" fmla="*/ 0 h 1232028"/>
                <a:gd name="connsiteX6" fmla="*/ 315756 w 315756"/>
                <a:gd name="connsiteY6" fmla="*/ 63222 h 123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756" h="1232028">
                  <a:moveTo>
                    <a:pt x="315756" y="63222"/>
                  </a:moveTo>
                  <a:lnTo>
                    <a:pt x="315756" y="1232029"/>
                  </a:lnTo>
                  <a:lnTo>
                    <a:pt x="0" y="1232029"/>
                  </a:lnTo>
                  <a:lnTo>
                    <a:pt x="0" y="63222"/>
                  </a:lnTo>
                  <a:cubicBezTo>
                    <a:pt x="0" y="28329"/>
                    <a:pt x="28249" y="40"/>
                    <a:pt x="63125" y="0"/>
                  </a:cubicBezTo>
                  <a:lnTo>
                    <a:pt x="252565" y="0"/>
                  </a:lnTo>
                  <a:cubicBezTo>
                    <a:pt x="287441" y="0"/>
                    <a:pt x="315756" y="28303"/>
                    <a:pt x="315756" y="63222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0D1282-5EB3-BC70-9979-5BE6DD51C369}"/>
                </a:ext>
              </a:extLst>
            </p:cNvPr>
            <p:cNvSpPr/>
            <p:nvPr/>
          </p:nvSpPr>
          <p:spPr>
            <a:xfrm>
              <a:off x="7787528" y="1966719"/>
              <a:ext cx="322450" cy="1238592"/>
            </a:xfrm>
            <a:custGeom>
              <a:avLst/>
              <a:gdLst>
                <a:gd name="connsiteX0" fmla="*/ 322450 w 322450"/>
                <a:gd name="connsiteY0" fmla="*/ 1238592 h 1238592"/>
                <a:gd name="connsiteX1" fmla="*/ 0 w 322450"/>
                <a:gd name="connsiteY1" fmla="*/ 1238592 h 1238592"/>
                <a:gd name="connsiteX2" fmla="*/ 0 w 322450"/>
                <a:gd name="connsiteY2" fmla="*/ 66571 h 1238592"/>
                <a:gd name="connsiteX3" fmla="*/ 66472 w 322450"/>
                <a:gd name="connsiteY3" fmla="*/ 0 h 1238592"/>
                <a:gd name="connsiteX4" fmla="*/ 255911 w 322450"/>
                <a:gd name="connsiteY4" fmla="*/ 0 h 1238592"/>
                <a:gd name="connsiteX5" fmla="*/ 322450 w 322450"/>
                <a:gd name="connsiteY5" fmla="*/ 66571 h 1238592"/>
                <a:gd name="connsiteX6" fmla="*/ 6694 w 322450"/>
                <a:gd name="connsiteY6" fmla="*/ 1231895 h 1238592"/>
                <a:gd name="connsiteX7" fmla="*/ 315756 w 322450"/>
                <a:gd name="connsiteY7" fmla="*/ 1231895 h 1238592"/>
                <a:gd name="connsiteX8" fmla="*/ 315756 w 322450"/>
                <a:gd name="connsiteY8" fmla="*/ 66571 h 1238592"/>
                <a:gd name="connsiteX9" fmla="*/ 255911 w 322450"/>
                <a:gd name="connsiteY9" fmla="*/ 6697 h 1238592"/>
                <a:gd name="connsiteX10" fmla="*/ 66472 w 322450"/>
                <a:gd name="connsiteY10" fmla="*/ 6697 h 1238592"/>
                <a:gd name="connsiteX11" fmla="*/ 6694 w 322450"/>
                <a:gd name="connsiteY11" fmla="*/ 66571 h 1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450" h="1238592">
                  <a:moveTo>
                    <a:pt x="322450" y="1238592"/>
                  </a:moveTo>
                  <a:lnTo>
                    <a:pt x="0" y="1238592"/>
                  </a:lnTo>
                  <a:lnTo>
                    <a:pt x="0" y="66571"/>
                  </a:lnTo>
                  <a:cubicBezTo>
                    <a:pt x="0" y="29830"/>
                    <a:pt x="29722" y="40"/>
                    <a:pt x="66472" y="0"/>
                  </a:cubicBezTo>
                  <a:lnTo>
                    <a:pt x="255911" y="0"/>
                  </a:lnTo>
                  <a:cubicBezTo>
                    <a:pt x="292594" y="221"/>
                    <a:pt x="322249" y="29897"/>
                    <a:pt x="322450" y="66571"/>
                  </a:cubicBezTo>
                  <a:close/>
                  <a:moveTo>
                    <a:pt x="6694" y="1231895"/>
                  </a:moveTo>
                  <a:lnTo>
                    <a:pt x="315756" y="1231895"/>
                  </a:lnTo>
                  <a:lnTo>
                    <a:pt x="315756" y="66571"/>
                  </a:lnTo>
                  <a:cubicBezTo>
                    <a:pt x="315555" y="33593"/>
                    <a:pt x="288846" y="6918"/>
                    <a:pt x="255911" y="6697"/>
                  </a:cubicBezTo>
                  <a:lnTo>
                    <a:pt x="66472" y="6697"/>
                  </a:lnTo>
                  <a:cubicBezTo>
                    <a:pt x="33537" y="6952"/>
                    <a:pt x="6895" y="33620"/>
                    <a:pt x="6694" y="66571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D9E99FA-3927-3EAB-CD8B-C9DBB88C05DF}"/>
                </a:ext>
              </a:extLst>
            </p:cNvPr>
            <p:cNvSpPr/>
            <p:nvPr/>
          </p:nvSpPr>
          <p:spPr>
            <a:xfrm>
              <a:off x="7790875" y="2191077"/>
              <a:ext cx="315755" cy="63155"/>
            </a:xfrm>
            <a:custGeom>
              <a:avLst/>
              <a:gdLst>
                <a:gd name="connsiteX0" fmla="*/ 0 w 315755"/>
                <a:gd name="connsiteY0" fmla="*/ 0 h 63155"/>
                <a:gd name="connsiteX1" fmla="*/ 315756 w 315755"/>
                <a:gd name="connsiteY1" fmla="*/ 0 h 63155"/>
                <a:gd name="connsiteX2" fmla="*/ 315756 w 315755"/>
                <a:gd name="connsiteY2" fmla="*/ 63155 h 63155"/>
                <a:gd name="connsiteX3" fmla="*/ 0 w 315755"/>
                <a:gd name="connsiteY3" fmla="*/ 63155 h 6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755" h="63155">
                  <a:moveTo>
                    <a:pt x="0" y="0"/>
                  </a:moveTo>
                  <a:lnTo>
                    <a:pt x="315756" y="0"/>
                  </a:lnTo>
                  <a:lnTo>
                    <a:pt x="315756" y="63155"/>
                  </a:lnTo>
                  <a:lnTo>
                    <a:pt x="0" y="63155"/>
                  </a:lnTo>
                  <a:close/>
                </a:path>
              </a:pathLst>
            </a:custGeom>
            <a:solidFill>
              <a:srgbClr val="0051A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C941BFE-C195-D278-5893-E5D1B741225C}"/>
                </a:ext>
              </a:extLst>
            </p:cNvPr>
            <p:cNvSpPr/>
            <p:nvPr/>
          </p:nvSpPr>
          <p:spPr>
            <a:xfrm>
              <a:off x="7787528" y="2187728"/>
              <a:ext cx="322450" cy="69852"/>
            </a:xfrm>
            <a:custGeom>
              <a:avLst/>
              <a:gdLst>
                <a:gd name="connsiteX0" fmla="*/ 322450 w 322450"/>
                <a:gd name="connsiteY0" fmla="*/ 69852 h 69852"/>
                <a:gd name="connsiteX1" fmla="*/ 0 w 322450"/>
                <a:gd name="connsiteY1" fmla="*/ 69852 h 69852"/>
                <a:gd name="connsiteX2" fmla="*/ 0 w 322450"/>
                <a:gd name="connsiteY2" fmla="*/ 0 h 69852"/>
                <a:gd name="connsiteX3" fmla="*/ 322450 w 322450"/>
                <a:gd name="connsiteY3" fmla="*/ 0 h 69852"/>
                <a:gd name="connsiteX4" fmla="*/ 6694 w 322450"/>
                <a:gd name="connsiteY4" fmla="*/ 63155 h 69852"/>
                <a:gd name="connsiteX5" fmla="*/ 315756 w 322450"/>
                <a:gd name="connsiteY5" fmla="*/ 63155 h 69852"/>
                <a:gd name="connsiteX6" fmla="*/ 315756 w 322450"/>
                <a:gd name="connsiteY6" fmla="*/ 6697 h 69852"/>
                <a:gd name="connsiteX7" fmla="*/ 6694 w 322450"/>
                <a:gd name="connsiteY7" fmla="*/ 6697 h 6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50" h="69852">
                  <a:moveTo>
                    <a:pt x="322450" y="69852"/>
                  </a:moveTo>
                  <a:lnTo>
                    <a:pt x="0" y="69852"/>
                  </a:lnTo>
                  <a:lnTo>
                    <a:pt x="0" y="0"/>
                  </a:lnTo>
                  <a:lnTo>
                    <a:pt x="322450" y="0"/>
                  </a:lnTo>
                  <a:close/>
                  <a:moveTo>
                    <a:pt x="6694" y="63155"/>
                  </a:moveTo>
                  <a:lnTo>
                    <a:pt x="315756" y="63155"/>
                  </a:lnTo>
                  <a:lnTo>
                    <a:pt x="315756" y="6697"/>
                  </a:lnTo>
                  <a:lnTo>
                    <a:pt x="6694" y="6697"/>
                  </a:ln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974E2B7-3E6B-62ED-CEB7-BE776749A293}"/>
                </a:ext>
              </a:extLst>
            </p:cNvPr>
            <p:cNvSpPr/>
            <p:nvPr/>
          </p:nvSpPr>
          <p:spPr>
            <a:xfrm>
              <a:off x="7790875" y="2443832"/>
              <a:ext cx="315755" cy="63155"/>
            </a:xfrm>
            <a:custGeom>
              <a:avLst/>
              <a:gdLst>
                <a:gd name="connsiteX0" fmla="*/ 0 w 315755"/>
                <a:gd name="connsiteY0" fmla="*/ 0 h 63155"/>
                <a:gd name="connsiteX1" fmla="*/ 315756 w 315755"/>
                <a:gd name="connsiteY1" fmla="*/ 0 h 63155"/>
                <a:gd name="connsiteX2" fmla="*/ 315756 w 315755"/>
                <a:gd name="connsiteY2" fmla="*/ 63155 h 63155"/>
                <a:gd name="connsiteX3" fmla="*/ 0 w 315755"/>
                <a:gd name="connsiteY3" fmla="*/ 63155 h 6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755" h="63155">
                  <a:moveTo>
                    <a:pt x="0" y="0"/>
                  </a:moveTo>
                  <a:lnTo>
                    <a:pt x="315756" y="0"/>
                  </a:lnTo>
                  <a:lnTo>
                    <a:pt x="315756" y="63155"/>
                  </a:lnTo>
                  <a:lnTo>
                    <a:pt x="0" y="63155"/>
                  </a:lnTo>
                  <a:close/>
                </a:path>
              </a:pathLst>
            </a:custGeom>
            <a:solidFill>
              <a:srgbClr val="00BCEB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2A31976-EA3D-8B3C-06C4-3C6F9618A90D}"/>
                </a:ext>
              </a:extLst>
            </p:cNvPr>
            <p:cNvSpPr/>
            <p:nvPr/>
          </p:nvSpPr>
          <p:spPr>
            <a:xfrm>
              <a:off x="7787528" y="2440483"/>
              <a:ext cx="322450" cy="69852"/>
            </a:xfrm>
            <a:custGeom>
              <a:avLst/>
              <a:gdLst>
                <a:gd name="connsiteX0" fmla="*/ 322450 w 322450"/>
                <a:gd name="connsiteY0" fmla="*/ 69852 h 69852"/>
                <a:gd name="connsiteX1" fmla="*/ 0 w 322450"/>
                <a:gd name="connsiteY1" fmla="*/ 69852 h 69852"/>
                <a:gd name="connsiteX2" fmla="*/ 0 w 322450"/>
                <a:gd name="connsiteY2" fmla="*/ 0 h 69852"/>
                <a:gd name="connsiteX3" fmla="*/ 322450 w 322450"/>
                <a:gd name="connsiteY3" fmla="*/ 0 h 69852"/>
                <a:gd name="connsiteX4" fmla="*/ 6694 w 322450"/>
                <a:gd name="connsiteY4" fmla="*/ 63155 h 69852"/>
                <a:gd name="connsiteX5" fmla="*/ 315756 w 322450"/>
                <a:gd name="connsiteY5" fmla="*/ 63155 h 69852"/>
                <a:gd name="connsiteX6" fmla="*/ 315756 w 322450"/>
                <a:gd name="connsiteY6" fmla="*/ 6697 h 69852"/>
                <a:gd name="connsiteX7" fmla="*/ 6694 w 322450"/>
                <a:gd name="connsiteY7" fmla="*/ 6697 h 6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50" h="69852">
                  <a:moveTo>
                    <a:pt x="322450" y="69852"/>
                  </a:moveTo>
                  <a:lnTo>
                    <a:pt x="0" y="69852"/>
                  </a:lnTo>
                  <a:lnTo>
                    <a:pt x="0" y="0"/>
                  </a:lnTo>
                  <a:lnTo>
                    <a:pt x="322450" y="0"/>
                  </a:lnTo>
                  <a:close/>
                  <a:moveTo>
                    <a:pt x="6694" y="63155"/>
                  </a:moveTo>
                  <a:lnTo>
                    <a:pt x="315756" y="63155"/>
                  </a:lnTo>
                  <a:lnTo>
                    <a:pt x="315756" y="6697"/>
                  </a:lnTo>
                  <a:lnTo>
                    <a:pt x="6694" y="6697"/>
                  </a:ln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315C04-EE2C-F900-BF8B-3D0F3503B8C0}"/>
                </a:ext>
              </a:extLst>
            </p:cNvPr>
            <p:cNvSpPr/>
            <p:nvPr/>
          </p:nvSpPr>
          <p:spPr>
            <a:xfrm>
              <a:off x="7790875" y="2696520"/>
              <a:ext cx="315755" cy="63155"/>
            </a:xfrm>
            <a:custGeom>
              <a:avLst/>
              <a:gdLst>
                <a:gd name="connsiteX0" fmla="*/ 0 w 315755"/>
                <a:gd name="connsiteY0" fmla="*/ 0 h 63155"/>
                <a:gd name="connsiteX1" fmla="*/ 315756 w 315755"/>
                <a:gd name="connsiteY1" fmla="*/ 0 h 63155"/>
                <a:gd name="connsiteX2" fmla="*/ 315756 w 315755"/>
                <a:gd name="connsiteY2" fmla="*/ 63155 h 63155"/>
                <a:gd name="connsiteX3" fmla="*/ 0 w 315755"/>
                <a:gd name="connsiteY3" fmla="*/ 63155 h 6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755" h="63155">
                  <a:moveTo>
                    <a:pt x="0" y="0"/>
                  </a:moveTo>
                  <a:lnTo>
                    <a:pt x="315756" y="0"/>
                  </a:lnTo>
                  <a:lnTo>
                    <a:pt x="315756" y="63155"/>
                  </a:lnTo>
                  <a:lnTo>
                    <a:pt x="0" y="63155"/>
                  </a:ln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7401F6D-1BDF-B604-D111-260816674994}"/>
                </a:ext>
              </a:extLst>
            </p:cNvPr>
            <p:cNvSpPr/>
            <p:nvPr/>
          </p:nvSpPr>
          <p:spPr>
            <a:xfrm>
              <a:off x="7787528" y="2693171"/>
              <a:ext cx="322450" cy="69919"/>
            </a:xfrm>
            <a:custGeom>
              <a:avLst/>
              <a:gdLst>
                <a:gd name="connsiteX0" fmla="*/ 322450 w 322450"/>
                <a:gd name="connsiteY0" fmla="*/ 69919 h 69919"/>
                <a:gd name="connsiteX1" fmla="*/ 0 w 322450"/>
                <a:gd name="connsiteY1" fmla="*/ 69919 h 69919"/>
                <a:gd name="connsiteX2" fmla="*/ 0 w 322450"/>
                <a:gd name="connsiteY2" fmla="*/ 0 h 69919"/>
                <a:gd name="connsiteX3" fmla="*/ 322450 w 322450"/>
                <a:gd name="connsiteY3" fmla="*/ 0 h 69919"/>
                <a:gd name="connsiteX4" fmla="*/ 6694 w 322450"/>
                <a:gd name="connsiteY4" fmla="*/ 63222 h 69919"/>
                <a:gd name="connsiteX5" fmla="*/ 315756 w 322450"/>
                <a:gd name="connsiteY5" fmla="*/ 63222 h 69919"/>
                <a:gd name="connsiteX6" fmla="*/ 315756 w 322450"/>
                <a:gd name="connsiteY6" fmla="*/ 6697 h 69919"/>
                <a:gd name="connsiteX7" fmla="*/ 6694 w 322450"/>
                <a:gd name="connsiteY7" fmla="*/ 6697 h 6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50" h="69919">
                  <a:moveTo>
                    <a:pt x="322450" y="69919"/>
                  </a:moveTo>
                  <a:lnTo>
                    <a:pt x="0" y="69919"/>
                  </a:lnTo>
                  <a:lnTo>
                    <a:pt x="0" y="0"/>
                  </a:lnTo>
                  <a:lnTo>
                    <a:pt x="322450" y="0"/>
                  </a:lnTo>
                  <a:close/>
                  <a:moveTo>
                    <a:pt x="6694" y="63222"/>
                  </a:moveTo>
                  <a:lnTo>
                    <a:pt x="315756" y="63222"/>
                  </a:lnTo>
                  <a:lnTo>
                    <a:pt x="315756" y="6697"/>
                  </a:lnTo>
                  <a:lnTo>
                    <a:pt x="6694" y="6697"/>
                  </a:ln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1A9D3F-257F-0C99-BC8C-91DF520BEBD6}"/>
                </a:ext>
              </a:extLst>
            </p:cNvPr>
            <p:cNvSpPr/>
            <p:nvPr/>
          </p:nvSpPr>
          <p:spPr>
            <a:xfrm>
              <a:off x="7001452" y="3198547"/>
              <a:ext cx="315755" cy="6697"/>
            </a:xfrm>
            <a:custGeom>
              <a:avLst/>
              <a:gdLst>
                <a:gd name="connsiteX0" fmla="*/ 0 w 315755"/>
                <a:gd name="connsiteY0" fmla="*/ 0 h 6697"/>
                <a:gd name="connsiteX1" fmla="*/ 315757 w 315755"/>
                <a:gd name="connsiteY1" fmla="*/ 0 h 6697"/>
                <a:gd name="connsiteX2" fmla="*/ 315757 w 315755"/>
                <a:gd name="connsiteY2" fmla="*/ 6697 h 6697"/>
                <a:gd name="connsiteX3" fmla="*/ 0 w 315755"/>
                <a:gd name="connsiteY3" fmla="*/ 6697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755" h="6697">
                  <a:moveTo>
                    <a:pt x="0" y="0"/>
                  </a:moveTo>
                  <a:lnTo>
                    <a:pt x="315757" y="0"/>
                  </a:lnTo>
                  <a:lnTo>
                    <a:pt x="315757" y="6697"/>
                  </a:lnTo>
                  <a:lnTo>
                    <a:pt x="0" y="6697"/>
                  </a:ln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71D6D72-FF1D-E328-7E78-BA6470ADB6B6}"/>
                </a:ext>
              </a:extLst>
            </p:cNvPr>
            <p:cNvSpPr/>
            <p:nvPr/>
          </p:nvSpPr>
          <p:spPr>
            <a:xfrm>
              <a:off x="7696155" y="3198547"/>
              <a:ext cx="948338" cy="6697"/>
            </a:xfrm>
            <a:custGeom>
              <a:avLst/>
              <a:gdLst>
                <a:gd name="connsiteX0" fmla="*/ 0 w 948338"/>
                <a:gd name="connsiteY0" fmla="*/ 0 h 6697"/>
                <a:gd name="connsiteX1" fmla="*/ 948339 w 948338"/>
                <a:gd name="connsiteY1" fmla="*/ 0 h 6697"/>
                <a:gd name="connsiteX2" fmla="*/ 948339 w 948338"/>
                <a:gd name="connsiteY2" fmla="*/ 6697 h 6697"/>
                <a:gd name="connsiteX3" fmla="*/ 0 w 948338"/>
                <a:gd name="connsiteY3" fmla="*/ 6697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38" h="6697">
                  <a:moveTo>
                    <a:pt x="0" y="0"/>
                  </a:moveTo>
                  <a:lnTo>
                    <a:pt x="948339" y="0"/>
                  </a:lnTo>
                  <a:lnTo>
                    <a:pt x="948339" y="6697"/>
                  </a:lnTo>
                  <a:lnTo>
                    <a:pt x="0" y="6697"/>
                  </a:ln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885CBD2-8161-B16E-7B65-80AA79B3B608}"/>
                </a:ext>
              </a:extLst>
            </p:cNvPr>
            <p:cNvSpPr/>
            <p:nvPr/>
          </p:nvSpPr>
          <p:spPr>
            <a:xfrm>
              <a:off x="7790875" y="3012429"/>
              <a:ext cx="404358" cy="189532"/>
            </a:xfrm>
            <a:custGeom>
              <a:avLst/>
              <a:gdLst>
                <a:gd name="connsiteX0" fmla="*/ 290051 w 404358"/>
                <a:gd name="connsiteY0" fmla="*/ 189533 h 189532"/>
                <a:gd name="connsiteX1" fmla="*/ 0 w 404358"/>
                <a:gd name="connsiteY1" fmla="*/ 189533 h 189532"/>
                <a:gd name="connsiteX2" fmla="*/ 0 w 404358"/>
                <a:gd name="connsiteY2" fmla="*/ 536 h 189532"/>
                <a:gd name="connsiteX3" fmla="*/ 5088 w 404358"/>
                <a:gd name="connsiteY3" fmla="*/ 0 h 189532"/>
                <a:gd name="connsiteX4" fmla="*/ 72898 w 404358"/>
                <a:gd name="connsiteY4" fmla="*/ 0 h 189532"/>
                <a:gd name="connsiteX5" fmla="*/ 93984 w 404358"/>
                <a:gd name="connsiteY5" fmla="*/ 20989 h 189532"/>
                <a:gd name="connsiteX6" fmla="*/ 91105 w 404358"/>
                <a:gd name="connsiteY6" fmla="*/ 31611 h 189532"/>
                <a:gd name="connsiteX7" fmla="*/ 0 w 404358"/>
                <a:gd name="connsiteY7" fmla="*/ 189533 h 189532"/>
                <a:gd name="connsiteX8" fmla="*/ 315555 w 404358"/>
                <a:gd name="connsiteY8" fmla="*/ 189533 h 189532"/>
                <a:gd name="connsiteX9" fmla="*/ 400636 w 404358"/>
                <a:gd name="connsiteY9" fmla="*/ 42193 h 189532"/>
                <a:gd name="connsiteX10" fmla="*/ 390260 w 404358"/>
                <a:gd name="connsiteY10" fmla="*/ 3798 h 189532"/>
                <a:gd name="connsiteX11" fmla="*/ 376336 w 404358"/>
                <a:gd name="connsiteY11" fmla="*/ 67 h 189532"/>
                <a:gd name="connsiteX12" fmla="*/ 72697 w 404358"/>
                <a:gd name="connsiteY12" fmla="*/ 67 h 18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358" h="189532">
                  <a:moveTo>
                    <a:pt x="290051" y="189533"/>
                  </a:moveTo>
                  <a:lnTo>
                    <a:pt x="0" y="189533"/>
                  </a:lnTo>
                  <a:lnTo>
                    <a:pt x="0" y="536"/>
                  </a:lnTo>
                  <a:cubicBezTo>
                    <a:pt x="1673" y="194"/>
                    <a:pt x="3347" y="14"/>
                    <a:pt x="5088" y="0"/>
                  </a:cubicBezTo>
                  <a:lnTo>
                    <a:pt x="72898" y="0"/>
                  </a:lnTo>
                  <a:cubicBezTo>
                    <a:pt x="84478" y="-27"/>
                    <a:pt x="93917" y="9370"/>
                    <a:pt x="93984" y="20989"/>
                  </a:cubicBezTo>
                  <a:cubicBezTo>
                    <a:pt x="93984" y="24720"/>
                    <a:pt x="92980" y="28383"/>
                    <a:pt x="91105" y="31611"/>
                  </a:cubicBezTo>
                  <a:lnTo>
                    <a:pt x="0" y="189533"/>
                  </a:lnTo>
                  <a:lnTo>
                    <a:pt x="315555" y="189533"/>
                  </a:lnTo>
                  <a:lnTo>
                    <a:pt x="400636" y="42193"/>
                  </a:lnTo>
                  <a:cubicBezTo>
                    <a:pt x="408334" y="28718"/>
                    <a:pt x="403715" y="11526"/>
                    <a:pt x="390260" y="3798"/>
                  </a:cubicBezTo>
                  <a:cubicBezTo>
                    <a:pt x="385976" y="1366"/>
                    <a:pt x="381224" y="81"/>
                    <a:pt x="376336" y="67"/>
                  </a:cubicBezTo>
                  <a:lnTo>
                    <a:pt x="72697" y="67"/>
                  </a:lnTo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7C243E4-31AB-FBAF-781A-DB99812AEEC6}"/>
                </a:ext>
              </a:extLst>
            </p:cNvPr>
            <p:cNvSpPr/>
            <p:nvPr/>
          </p:nvSpPr>
          <p:spPr>
            <a:xfrm>
              <a:off x="7785118" y="3009081"/>
              <a:ext cx="413556" cy="196230"/>
            </a:xfrm>
            <a:custGeom>
              <a:avLst/>
              <a:gdLst>
                <a:gd name="connsiteX0" fmla="*/ 323454 w 413556"/>
                <a:gd name="connsiteY0" fmla="*/ 196230 h 196230"/>
                <a:gd name="connsiteX1" fmla="*/ 0 w 413556"/>
                <a:gd name="connsiteY1" fmla="*/ 196230 h 196230"/>
                <a:gd name="connsiteX2" fmla="*/ 2477 w 413556"/>
                <a:gd name="connsiteY2" fmla="*/ 192011 h 196230"/>
                <a:gd name="connsiteX3" fmla="*/ 2477 w 413556"/>
                <a:gd name="connsiteY3" fmla="*/ 1072 h 196230"/>
                <a:gd name="connsiteX4" fmla="*/ 5155 w 413556"/>
                <a:gd name="connsiteY4" fmla="*/ 536 h 196230"/>
                <a:gd name="connsiteX5" fmla="*/ 10911 w 413556"/>
                <a:gd name="connsiteY5" fmla="*/ 0 h 196230"/>
                <a:gd name="connsiteX6" fmla="*/ 382361 w 413556"/>
                <a:gd name="connsiteY6" fmla="*/ 0 h 196230"/>
                <a:gd name="connsiteX7" fmla="*/ 413555 w 413556"/>
                <a:gd name="connsiteY7" fmla="*/ 31738 h 196230"/>
                <a:gd name="connsiteX8" fmla="*/ 409539 w 413556"/>
                <a:gd name="connsiteY8" fmla="*/ 46881 h 196230"/>
                <a:gd name="connsiteX9" fmla="*/ 11513 w 413556"/>
                <a:gd name="connsiteY9" fmla="*/ 189533 h 196230"/>
                <a:gd name="connsiteX10" fmla="*/ 319437 w 413556"/>
                <a:gd name="connsiteY10" fmla="*/ 189533 h 196230"/>
                <a:gd name="connsiteX11" fmla="*/ 403514 w 413556"/>
                <a:gd name="connsiteY11" fmla="*/ 43800 h 196230"/>
                <a:gd name="connsiteX12" fmla="*/ 394344 w 413556"/>
                <a:gd name="connsiteY12" fmla="*/ 9979 h 196230"/>
                <a:gd name="connsiteX13" fmla="*/ 382160 w 413556"/>
                <a:gd name="connsiteY13" fmla="*/ 6697 h 196230"/>
                <a:gd name="connsiteX14" fmla="*/ 95322 w 413556"/>
                <a:gd name="connsiteY14" fmla="*/ 6697 h 196230"/>
                <a:gd name="connsiteX15" fmla="*/ 99674 w 413556"/>
                <a:gd name="connsiteY15" fmla="*/ 12189 h 196230"/>
                <a:gd name="connsiteX16" fmla="*/ 99674 w 413556"/>
                <a:gd name="connsiteY16" fmla="*/ 36634 h 196230"/>
                <a:gd name="connsiteX17" fmla="*/ 9104 w 413556"/>
                <a:gd name="connsiteY17" fmla="*/ 6764 h 196230"/>
                <a:gd name="connsiteX18" fmla="*/ 9104 w 413556"/>
                <a:gd name="connsiteY18" fmla="*/ 180424 h 196230"/>
                <a:gd name="connsiteX19" fmla="*/ 93984 w 413556"/>
                <a:gd name="connsiteY19" fmla="*/ 33085 h 196230"/>
                <a:gd name="connsiteX20" fmla="*/ 87758 w 413556"/>
                <a:gd name="connsiteY20" fmla="*/ 8773 h 196230"/>
                <a:gd name="connsiteX21" fmla="*/ 78654 w 413556"/>
                <a:gd name="connsiteY21" fmla="*/ 6295 h 196230"/>
                <a:gd name="connsiteX22" fmla="*/ 9104 w 413556"/>
                <a:gd name="connsiteY22" fmla="*/ 6295 h 1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3556" h="196230">
                  <a:moveTo>
                    <a:pt x="323454" y="196230"/>
                  </a:moveTo>
                  <a:lnTo>
                    <a:pt x="0" y="196230"/>
                  </a:lnTo>
                  <a:lnTo>
                    <a:pt x="2477" y="192011"/>
                  </a:lnTo>
                  <a:lnTo>
                    <a:pt x="2477" y="1072"/>
                  </a:lnTo>
                  <a:lnTo>
                    <a:pt x="5155" y="536"/>
                  </a:lnTo>
                  <a:cubicBezTo>
                    <a:pt x="7029" y="194"/>
                    <a:pt x="8970" y="13"/>
                    <a:pt x="10911" y="0"/>
                  </a:cubicBezTo>
                  <a:lnTo>
                    <a:pt x="382361" y="0"/>
                  </a:lnTo>
                  <a:cubicBezTo>
                    <a:pt x="399765" y="141"/>
                    <a:pt x="413689" y="14352"/>
                    <a:pt x="413555" y="31738"/>
                  </a:cubicBezTo>
                  <a:cubicBezTo>
                    <a:pt x="413488" y="37043"/>
                    <a:pt x="412149" y="42253"/>
                    <a:pt x="409539" y="46881"/>
                  </a:cubicBezTo>
                  <a:close/>
                  <a:moveTo>
                    <a:pt x="11513" y="189533"/>
                  </a:moveTo>
                  <a:lnTo>
                    <a:pt x="319437" y="189533"/>
                  </a:lnTo>
                  <a:lnTo>
                    <a:pt x="403514" y="43800"/>
                  </a:lnTo>
                  <a:cubicBezTo>
                    <a:pt x="410342" y="31926"/>
                    <a:pt x="406192" y="16783"/>
                    <a:pt x="394344" y="9979"/>
                  </a:cubicBezTo>
                  <a:cubicBezTo>
                    <a:pt x="390662" y="7849"/>
                    <a:pt x="386444" y="6717"/>
                    <a:pt x="382160" y="6697"/>
                  </a:cubicBezTo>
                  <a:lnTo>
                    <a:pt x="95322" y="6697"/>
                  </a:lnTo>
                  <a:cubicBezTo>
                    <a:pt x="96996" y="8332"/>
                    <a:pt x="98468" y="10173"/>
                    <a:pt x="99674" y="12189"/>
                  </a:cubicBezTo>
                  <a:cubicBezTo>
                    <a:pt x="104092" y="19737"/>
                    <a:pt x="104092" y="29086"/>
                    <a:pt x="99674" y="36634"/>
                  </a:cubicBezTo>
                  <a:close/>
                  <a:moveTo>
                    <a:pt x="9104" y="6764"/>
                  </a:moveTo>
                  <a:lnTo>
                    <a:pt x="9104" y="180424"/>
                  </a:lnTo>
                  <a:lnTo>
                    <a:pt x="93984" y="33085"/>
                  </a:lnTo>
                  <a:cubicBezTo>
                    <a:pt x="99004" y="24653"/>
                    <a:pt x="96193" y="13763"/>
                    <a:pt x="87758" y="8773"/>
                  </a:cubicBezTo>
                  <a:cubicBezTo>
                    <a:pt x="85013" y="7139"/>
                    <a:pt x="81867" y="6282"/>
                    <a:pt x="78654" y="6295"/>
                  </a:cubicBezTo>
                  <a:lnTo>
                    <a:pt x="9104" y="6295"/>
                  </a:ln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B161223-636F-E53F-2C2A-491C009C7B5A}"/>
                </a:ext>
              </a:extLst>
            </p:cNvPr>
            <p:cNvSpPr/>
            <p:nvPr/>
          </p:nvSpPr>
          <p:spPr>
            <a:xfrm>
              <a:off x="7907418" y="3138807"/>
              <a:ext cx="157375" cy="63155"/>
            </a:xfrm>
            <a:custGeom>
              <a:avLst/>
              <a:gdLst>
                <a:gd name="connsiteX0" fmla="*/ 131135 w 157375"/>
                <a:gd name="connsiteY0" fmla="*/ 63155 h 63155"/>
                <a:gd name="connsiteX1" fmla="*/ 0 w 157375"/>
                <a:gd name="connsiteY1" fmla="*/ 63155 h 63155"/>
                <a:gd name="connsiteX2" fmla="*/ 32399 w 157375"/>
                <a:gd name="connsiteY2" fmla="*/ 7032 h 63155"/>
                <a:gd name="connsiteX3" fmla="*/ 44515 w 157375"/>
                <a:gd name="connsiteY3" fmla="*/ 0 h 63155"/>
                <a:gd name="connsiteX4" fmla="*/ 143319 w 157375"/>
                <a:gd name="connsiteY4" fmla="*/ 0 h 63155"/>
                <a:gd name="connsiteX5" fmla="*/ 157376 w 157375"/>
                <a:gd name="connsiteY5" fmla="*/ 14091 h 63155"/>
                <a:gd name="connsiteX6" fmla="*/ 155501 w 157375"/>
                <a:gd name="connsiteY6" fmla="*/ 21029 h 6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375" h="63155">
                  <a:moveTo>
                    <a:pt x="131135" y="63155"/>
                  </a:moveTo>
                  <a:lnTo>
                    <a:pt x="0" y="63155"/>
                  </a:lnTo>
                  <a:lnTo>
                    <a:pt x="32399" y="7032"/>
                  </a:lnTo>
                  <a:cubicBezTo>
                    <a:pt x="34875" y="2679"/>
                    <a:pt x="39495" y="-7"/>
                    <a:pt x="44515" y="0"/>
                  </a:cubicBezTo>
                  <a:lnTo>
                    <a:pt x="143319" y="0"/>
                  </a:lnTo>
                  <a:cubicBezTo>
                    <a:pt x="151083" y="13"/>
                    <a:pt x="157376" y="6329"/>
                    <a:pt x="157376" y="14091"/>
                  </a:cubicBezTo>
                  <a:cubicBezTo>
                    <a:pt x="157309" y="16529"/>
                    <a:pt x="156707" y="18913"/>
                    <a:pt x="155501" y="21029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B55915C-6627-F8B0-57A7-FCC315A10407}"/>
                </a:ext>
              </a:extLst>
            </p:cNvPr>
            <p:cNvSpPr/>
            <p:nvPr/>
          </p:nvSpPr>
          <p:spPr>
            <a:xfrm>
              <a:off x="7901594" y="3135458"/>
              <a:ext cx="166480" cy="69852"/>
            </a:xfrm>
            <a:custGeom>
              <a:avLst/>
              <a:gdLst>
                <a:gd name="connsiteX0" fmla="*/ 138900 w 166480"/>
                <a:gd name="connsiteY0" fmla="*/ 69852 h 69852"/>
                <a:gd name="connsiteX1" fmla="*/ 0 w 166480"/>
                <a:gd name="connsiteY1" fmla="*/ 69852 h 69852"/>
                <a:gd name="connsiteX2" fmla="*/ 35345 w 166480"/>
                <a:gd name="connsiteY2" fmla="*/ 8706 h 69852"/>
                <a:gd name="connsiteX3" fmla="*/ 50339 w 166480"/>
                <a:gd name="connsiteY3" fmla="*/ 0 h 69852"/>
                <a:gd name="connsiteX4" fmla="*/ 149142 w 166480"/>
                <a:gd name="connsiteY4" fmla="*/ 0 h 69852"/>
                <a:gd name="connsiteX5" fmla="*/ 166480 w 166480"/>
                <a:gd name="connsiteY5" fmla="*/ 17460 h 69852"/>
                <a:gd name="connsiteX6" fmla="*/ 164204 w 166480"/>
                <a:gd name="connsiteY6" fmla="*/ 26052 h 69852"/>
                <a:gd name="connsiteX7" fmla="*/ 11714 w 166480"/>
                <a:gd name="connsiteY7" fmla="*/ 63155 h 69852"/>
                <a:gd name="connsiteX8" fmla="*/ 135218 w 166480"/>
                <a:gd name="connsiteY8" fmla="*/ 63155 h 69852"/>
                <a:gd name="connsiteX9" fmla="*/ 158513 w 166480"/>
                <a:gd name="connsiteY9" fmla="*/ 22972 h 69852"/>
                <a:gd name="connsiteX10" fmla="*/ 154497 w 166480"/>
                <a:gd name="connsiteY10" fmla="*/ 8365 h 69852"/>
                <a:gd name="connsiteX11" fmla="*/ 149276 w 166480"/>
                <a:gd name="connsiteY11" fmla="*/ 6965 h 69852"/>
                <a:gd name="connsiteX12" fmla="*/ 50472 w 166480"/>
                <a:gd name="connsiteY12" fmla="*/ 6965 h 69852"/>
                <a:gd name="connsiteX13" fmla="*/ 41235 w 166480"/>
                <a:gd name="connsiteY13" fmla="*/ 12323 h 6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80" h="69852">
                  <a:moveTo>
                    <a:pt x="138900" y="69852"/>
                  </a:moveTo>
                  <a:lnTo>
                    <a:pt x="0" y="69852"/>
                  </a:lnTo>
                  <a:lnTo>
                    <a:pt x="35345" y="8706"/>
                  </a:lnTo>
                  <a:cubicBezTo>
                    <a:pt x="38423" y="3342"/>
                    <a:pt x="44180" y="27"/>
                    <a:pt x="50339" y="0"/>
                  </a:cubicBezTo>
                  <a:lnTo>
                    <a:pt x="149142" y="0"/>
                  </a:lnTo>
                  <a:cubicBezTo>
                    <a:pt x="158781" y="27"/>
                    <a:pt x="166547" y="7842"/>
                    <a:pt x="166480" y="17460"/>
                  </a:cubicBezTo>
                  <a:cubicBezTo>
                    <a:pt x="166480" y="20473"/>
                    <a:pt x="165676" y="23434"/>
                    <a:pt x="164204" y="26052"/>
                  </a:cubicBezTo>
                  <a:close/>
                  <a:moveTo>
                    <a:pt x="11714" y="63155"/>
                  </a:moveTo>
                  <a:lnTo>
                    <a:pt x="135218" y="63155"/>
                  </a:lnTo>
                  <a:lnTo>
                    <a:pt x="158513" y="22972"/>
                  </a:lnTo>
                  <a:cubicBezTo>
                    <a:pt x="161459" y="17828"/>
                    <a:pt x="159652" y="11285"/>
                    <a:pt x="154497" y="8365"/>
                  </a:cubicBezTo>
                  <a:cubicBezTo>
                    <a:pt x="152891" y="7461"/>
                    <a:pt x="151083" y="6978"/>
                    <a:pt x="149276" y="6965"/>
                  </a:cubicBezTo>
                  <a:lnTo>
                    <a:pt x="50472" y="6965"/>
                  </a:lnTo>
                  <a:cubicBezTo>
                    <a:pt x="46657" y="6992"/>
                    <a:pt x="43176" y="9028"/>
                    <a:pt x="41235" y="12323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3F0F78E-1378-19EE-9057-6AF495E2CA30}"/>
                </a:ext>
              </a:extLst>
            </p:cNvPr>
            <p:cNvSpPr/>
            <p:nvPr/>
          </p:nvSpPr>
          <p:spPr>
            <a:xfrm>
              <a:off x="7317272" y="2507054"/>
              <a:ext cx="378882" cy="694841"/>
            </a:xfrm>
            <a:custGeom>
              <a:avLst/>
              <a:gdLst>
                <a:gd name="connsiteX0" fmla="*/ 294672 w 378882"/>
                <a:gd name="connsiteY0" fmla="*/ 0 h 694841"/>
                <a:gd name="connsiteX1" fmla="*/ 83476 w 378882"/>
                <a:gd name="connsiteY1" fmla="*/ 0 h 694841"/>
                <a:gd name="connsiteX2" fmla="*/ 85150 w 378882"/>
                <a:gd name="connsiteY2" fmla="*/ 12390 h 694841"/>
                <a:gd name="connsiteX3" fmla="*/ 39162 w 378882"/>
                <a:gd name="connsiteY3" fmla="*/ 58467 h 694841"/>
                <a:gd name="connsiteX4" fmla="*/ 4019 w 378882"/>
                <a:gd name="connsiteY4" fmla="*/ 58467 h 694841"/>
                <a:gd name="connsiteX5" fmla="*/ 2 w 378882"/>
                <a:gd name="connsiteY5" fmla="*/ 84252 h 694841"/>
                <a:gd name="connsiteX6" fmla="*/ 2 w 378882"/>
                <a:gd name="connsiteY6" fmla="*/ 694841 h 694841"/>
                <a:gd name="connsiteX7" fmla="*/ 378882 w 378882"/>
                <a:gd name="connsiteY7" fmla="*/ 694841 h 694841"/>
                <a:gd name="connsiteX8" fmla="*/ 378882 w 378882"/>
                <a:gd name="connsiteY8" fmla="*/ 84252 h 694841"/>
                <a:gd name="connsiteX9" fmla="*/ 294672 w 378882"/>
                <a:gd name="connsiteY9" fmla="*/ 0 h 694841"/>
                <a:gd name="connsiteX10" fmla="*/ 108914 w 378882"/>
                <a:gd name="connsiteY10" fmla="*/ 577304 h 694841"/>
                <a:gd name="connsiteX11" fmla="*/ 93116 w 378882"/>
                <a:gd name="connsiteY11" fmla="*/ 593110 h 694841"/>
                <a:gd name="connsiteX12" fmla="*/ 77318 w 378882"/>
                <a:gd name="connsiteY12" fmla="*/ 577304 h 694841"/>
                <a:gd name="connsiteX13" fmla="*/ 77318 w 378882"/>
                <a:gd name="connsiteY13" fmla="*/ 130262 h 694841"/>
                <a:gd name="connsiteX14" fmla="*/ 93116 w 378882"/>
                <a:gd name="connsiteY14" fmla="*/ 114456 h 694841"/>
                <a:gd name="connsiteX15" fmla="*/ 108914 w 378882"/>
                <a:gd name="connsiteY15" fmla="*/ 130262 h 694841"/>
                <a:gd name="connsiteX16" fmla="*/ 205173 w 378882"/>
                <a:gd name="connsiteY16" fmla="*/ 577304 h 694841"/>
                <a:gd name="connsiteX17" fmla="*/ 189443 w 378882"/>
                <a:gd name="connsiteY17" fmla="*/ 593043 h 694841"/>
                <a:gd name="connsiteX18" fmla="*/ 173712 w 378882"/>
                <a:gd name="connsiteY18" fmla="*/ 577304 h 694841"/>
                <a:gd name="connsiteX19" fmla="*/ 173712 w 378882"/>
                <a:gd name="connsiteY19" fmla="*/ 130262 h 694841"/>
                <a:gd name="connsiteX20" fmla="*/ 189443 w 378882"/>
                <a:gd name="connsiteY20" fmla="*/ 114523 h 694841"/>
                <a:gd name="connsiteX21" fmla="*/ 205173 w 378882"/>
                <a:gd name="connsiteY21" fmla="*/ 130262 h 694841"/>
                <a:gd name="connsiteX22" fmla="*/ 301366 w 378882"/>
                <a:gd name="connsiteY22" fmla="*/ 577304 h 694841"/>
                <a:gd name="connsiteX23" fmla="*/ 285635 w 378882"/>
                <a:gd name="connsiteY23" fmla="*/ 593043 h 694841"/>
                <a:gd name="connsiteX24" fmla="*/ 269905 w 378882"/>
                <a:gd name="connsiteY24" fmla="*/ 577304 h 694841"/>
                <a:gd name="connsiteX25" fmla="*/ 269905 w 378882"/>
                <a:gd name="connsiteY25" fmla="*/ 130262 h 694841"/>
                <a:gd name="connsiteX26" fmla="*/ 285635 w 378882"/>
                <a:gd name="connsiteY26" fmla="*/ 114523 h 694841"/>
                <a:gd name="connsiteX27" fmla="*/ 301366 w 378882"/>
                <a:gd name="connsiteY27" fmla="*/ 130262 h 69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8882" h="694841">
                  <a:moveTo>
                    <a:pt x="294672" y="0"/>
                  </a:moveTo>
                  <a:lnTo>
                    <a:pt x="83476" y="0"/>
                  </a:lnTo>
                  <a:cubicBezTo>
                    <a:pt x="84548" y="4045"/>
                    <a:pt x="85083" y="8204"/>
                    <a:pt x="85150" y="12390"/>
                  </a:cubicBezTo>
                  <a:cubicBezTo>
                    <a:pt x="85150" y="37813"/>
                    <a:pt x="64600" y="58427"/>
                    <a:pt x="39162" y="58467"/>
                  </a:cubicBezTo>
                  <a:lnTo>
                    <a:pt x="4019" y="58467"/>
                  </a:lnTo>
                  <a:cubicBezTo>
                    <a:pt x="1342" y="66792"/>
                    <a:pt x="-65" y="75498"/>
                    <a:pt x="2" y="84252"/>
                  </a:cubicBezTo>
                  <a:lnTo>
                    <a:pt x="2" y="694841"/>
                  </a:lnTo>
                  <a:lnTo>
                    <a:pt x="378882" y="694841"/>
                  </a:lnTo>
                  <a:lnTo>
                    <a:pt x="378882" y="84252"/>
                  </a:lnTo>
                  <a:cubicBezTo>
                    <a:pt x="378882" y="37719"/>
                    <a:pt x="341195" y="0"/>
                    <a:pt x="294672" y="0"/>
                  </a:cubicBezTo>
                  <a:close/>
                  <a:moveTo>
                    <a:pt x="108914" y="577304"/>
                  </a:moveTo>
                  <a:cubicBezTo>
                    <a:pt x="108914" y="586031"/>
                    <a:pt x="101818" y="593110"/>
                    <a:pt x="93116" y="593110"/>
                  </a:cubicBezTo>
                  <a:cubicBezTo>
                    <a:pt x="84413" y="593110"/>
                    <a:pt x="77318" y="586031"/>
                    <a:pt x="77318" y="577304"/>
                  </a:cubicBezTo>
                  <a:lnTo>
                    <a:pt x="77318" y="130262"/>
                  </a:lnTo>
                  <a:cubicBezTo>
                    <a:pt x="77318" y="121535"/>
                    <a:pt x="84413" y="114456"/>
                    <a:pt x="93116" y="114456"/>
                  </a:cubicBezTo>
                  <a:cubicBezTo>
                    <a:pt x="101818" y="114456"/>
                    <a:pt x="108914" y="121535"/>
                    <a:pt x="108914" y="130262"/>
                  </a:cubicBezTo>
                  <a:close/>
                  <a:moveTo>
                    <a:pt x="205173" y="577304"/>
                  </a:moveTo>
                  <a:cubicBezTo>
                    <a:pt x="205173" y="585997"/>
                    <a:pt x="198144" y="593043"/>
                    <a:pt x="189443" y="593043"/>
                  </a:cubicBezTo>
                  <a:cubicBezTo>
                    <a:pt x="180740" y="593043"/>
                    <a:pt x="173712" y="585997"/>
                    <a:pt x="173712" y="577304"/>
                  </a:cubicBezTo>
                  <a:lnTo>
                    <a:pt x="173712" y="130262"/>
                  </a:lnTo>
                  <a:cubicBezTo>
                    <a:pt x="173712" y="121569"/>
                    <a:pt x="180740" y="114523"/>
                    <a:pt x="189443" y="114523"/>
                  </a:cubicBezTo>
                  <a:cubicBezTo>
                    <a:pt x="198144" y="114523"/>
                    <a:pt x="205173" y="121569"/>
                    <a:pt x="205173" y="130262"/>
                  </a:cubicBezTo>
                  <a:close/>
                  <a:moveTo>
                    <a:pt x="301366" y="577304"/>
                  </a:moveTo>
                  <a:cubicBezTo>
                    <a:pt x="301366" y="585997"/>
                    <a:pt x="294337" y="593043"/>
                    <a:pt x="285635" y="593043"/>
                  </a:cubicBezTo>
                  <a:cubicBezTo>
                    <a:pt x="276933" y="593043"/>
                    <a:pt x="269905" y="585997"/>
                    <a:pt x="269905" y="577304"/>
                  </a:cubicBezTo>
                  <a:lnTo>
                    <a:pt x="269905" y="130262"/>
                  </a:lnTo>
                  <a:cubicBezTo>
                    <a:pt x="269905" y="121569"/>
                    <a:pt x="276933" y="114523"/>
                    <a:pt x="285635" y="114523"/>
                  </a:cubicBezTo>
                  <a:cubicBezTo>
                    <a:pt x="294337" y="114523"/>
                    <a:pt x="301366" y="121569"/>
                    <a:pt x="301366" y="130262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40AAD91-B756-6372-12FD-FEADCF2126E5}"/>
                </a:ext>
              </a:extLst>
            </p:cNvPr>
            <p:cNvSpPr/>
            <p:nvPr/>
          </p:nvSpPr>
          <p:spPr>
            <a:xfrm>
              <a:off x="7313925" y="2503772"/>
              <a:ext cx="385844" cy="701471"/>
            </a:xfrm>
            <a:custGeom>
              <a:avLst/>
              <a:gdLst>
                <a:gd name="connsiteX0" fmla="*/ 385576 w 385844"/>
                <a:gd name="connsiteY0" fmla="*/ 701472 h 701471"/>
                <a:gd name="connsiteX1" fmla="*/ 2 w 385844"/>
                <a:gd name="connsiteY1" fmla="*/ 701472 h 701471"/>
                <a:gd name="connsiteX2" fmla="*/ 2 w 385844"/>
                <a:gd name="connsiteY2" fmla="*/ 87533 h 701471"/>
                <a:gd name="connsiteX3" fmla="*/ 4153 w 385844"/>
                <a:gd name="connsiteY3" fmla="*/ 60744 h 701471"/>
                <a:gd name="connsiteX4" fmla="*/ 4889 w 385844"/>
                <a:gd name="connsiteY4" fmla="*/ 58467 h 701471"/>
                <a:gd name="connsiteX5" fmla="*/ 42777 w 385844"/>
                <a:gd name="connsiteY5" fmla="*/ 58467 h 701471"/>
                <a:gd name="connsiteX6" fmla="*/ 85418 w 385844"/>
                <a:gd name="connsiteY6" fmla="*/ 15805 h 701471"/>
                <a:gd name="connsiteX7" fmla="*/ 85418 w 385844"/>
                <a:gd name="connsiteY7" fmla="*/ 15739 h 701471"/>
                <a:gd name="connsiteX8" fmla="*/ 83878 w 385844"/>
                <a:gd name="connsiteY8" fmla="*/ 4152 h 701471"/>
                <a:gd name="connsiteX9" fmla="*/ 82807 w 385844"/>
                <a:gd name="connsiteY9" fmla="*/ 0 h 701471"/>
                <a:gd name="connsiteX10" fmla="*/ 298287 w 385844"/>
                <a:gd name="connsiteY10" fmla="*/ 0 h 701471"/>
                <a:gd name="connsiteX11" fmla="*/ 385844 w 385844"/>
                <a:gd name="connsiteY11" fmla="*/ 87600 h 701471"/>
                <a:gd name="connsiteX12" fmla="*/ 6696 w 385844"/>
                <a:gd name="connsiteY12" fmla="*/ 694774 h 701471"/>
                <a:gd name="connsiteX13" fmla="*/ 378882 w 385844"/>
                <a:gd name="connsiteY13" fmla="*/ 694774 h 701471"/>
                <a:gd name="connsiteX14" fmla="*/ 378882 w 385844"/>
                <a:gd name="connsiteY14" fmla="*/ 87533 h 701471"/>
                <a:gd name="connsiteX15" fmla="*/ 298019 w 385844"/>
                <a:gd name="connsiteY15" fmla="*/ 6630 h 701471"/>
                <a:gd name="connsiteX16" fmla="*/ 90973 w 385844"/>
                <a:gd name="connsiteY16" fmla="*/ 6630 h 701471"/>
                <a:gd name="connsiteX17" fmla="*/ 91844 w 385844"/>
                <a:gd name="connsiteY17" fmla="*/ 15672 h 701471"/>
                <a:gd name="connsiteX18" fmla="*/ 77518 w 385844"/>
                <a:gd name="connsiteY18" fmla="*/ 50497 h 701471"/>
                <a:gd name="connsiteX19" fmla="*/ 42509 w 385844"/>
                <a:gd name="connsiteY19" fmla="*/ 65097 h 701471"/>
                <a:gd name="connsiteX20" fmla="*/ 9842 w 385844"/>
                <a:gd name="connsiteY20" fmla="*/ 65097 h 701471"/>
                <a:gd name="connsiteX21" fmla="*/ 6696 w 385844"/>
                <a:gd name="connsiteY21" fmla="*/ 87533 h 701471"/>
                <a:gd name="connsiteX22" fmla="*/ 288982 w 385844"/>
                <a:gd name="connsiteY22" fmla="*/ 599673 h 701471"/>
                <a:gd name="connsiteX23" fmla="*/ 269905 w 385844"/>
                <a:gd name="connsiteY23" fmla="*/ 580586 h 701471"/>
                <a:gd name="connsiteX24" fmla="*/ 269905 w 385844"/>
                <a:gd name="connsiteY24" fmla="*/ 133544 h 701471"/>
                <a:gd name="connsiteX25" fmla="*/ 288982 w 385844"/>
                <a:gd name="connsiteY25" fmla="*/ 114456 h 701471"/>
                <a:gd name="connsiteX26" fmla="*/ 308060 w 385844"/>
                <a:gd name="connsiteY26" fmla="*/ 133544 h 701471"/>
                <a:gd name="connsiteX27" fmla="*/ 308060 w 385844"/>
                <a:gd name="connsiteY27" fmla="*/ 580586 h 701471"/>
                <a:gd name="connsiteX28" fmla="*/ 288982 w 385844"/>
                <a:gd name="connsiteY28" fmla="*/ 599673 h 701471"/>
                <a:gd name="connsiteX29" fmla="*/ 288982 w 385844"/>
                <a:gd name="connsiteY29" fmla="*/ 121154 h 701471"/>
                <a:gd name="connsiteX30" fmla="*/ 276599 w 385844"/>
                <a:gd name="connsiteY30" fmla="*/ 133544 h 701471"/>
                <a:gd name="connsiteX31" fmla="*/ 276599 w 385844"/>
                <a:gd name="connsiteY31" fmla="*/ 580586 h 701471"/>
                <a:gd name="connsiteX32" fmla="*/ 288982 w 385844"/>
                <a:gd name="connsiteY32" fmla="*/ 592976 h 701471"/>
                <a:gd name="connsiteX33" fmla="*/ 301366 w 385844"/>
                <a:gd name="connsiteY33" fmla="*/ 580586 h 701471"/>
                <a:gd name="connsiteX34" fmla="*/ 301366 w 385844"/>
                <a:gd name="connsiteY34" fmla="*/ 133544 h 701471"/>
                <a:gd name="connsiteX35" fmla="*/ 288982 w 385844"/>
                <a:gd name="connsiteY35" fmla="*/ 121154 h 701471"/>
                <a:gd name="connsiteX36" fmla="*/ 192790 w 385844"/>
                <a:gd name="connsiteY36" fmla="*/ 599673 h 701471"/>
                <a:gd name="connsiteX37" fmla="*/ 173712 w 385844"/>
                <a:gd name="connsiteY37" fmla="*/ 580586 h 701471"/>
                <a:gd name="connsiteX38" fmla="*/ 173712 w 385844"/>
                <a:gd name="connsiteY38" fmla="*/ 133544 h 701471"/>
                <a:gd name="connsiteX39" fmla="*/ 192790 w 385844"/>
                <a:gd name="connsiteY39" fmla="*/ 114456 h 701471"/>
                <a:gd name="connsiteX40" fmla="*/ 211867 w 385844"/>
                <a:gd name="connsiteY40" fmla="*/ 133544 h 701471"/>
                <a:gd name="connsiteX41" fmla="*/ 211867 w 385844"/>
                <a:gd name="connsiteY41" fmla="*/ 580586 h 701471"/>
                <a:gd name="connsiteX42" fmla="*/ 192790 w 385844"/>
                <a:gd name="connsiteY42" fmla="*/ 599673 h 701471"/>
                <a:gd name="connsiteX43" fmla="*/ 192790 w 385844"/>
                <a:gd name="connsiteY43" fmla="*/ 121154 h 701471"/>
                <a:gd name="connsiteX44" fmla="*/ 180406 w 385844"/>
                <a:gd name="connsiteY44" fmla="*/ 133544 h 701471"/>
                <a:gd name="connsiteX45" fmla="*/ 180406 w 385844"/>
                <a:gd name="connsiteY45" fmla="*/ 580586 h 701471"/>
                <a:gd name="connsiteX46" fmla="*/ 192790 w 385844"/>
                <a:gd name="connsiteY46" fmla="*/ 592976 h 701471"/>
                <a:gd name="connsiteX47" fmla="*/ 205173 w 385844"/>
                <a:gd name="connsiteY47" fmla="*/ 580586 h 701471"/>
                <a:gd name="connsiteX48" fmla="*/ 205173 w 385844"/>
                <a:gd name="connsiteY48" fmla="*/ 133544 h 701471"/>
                <a:gd name="connsiteX49" fmla="*/ 192790 w 385844"/>
                <a:gd name="connsiteY49" fmla="*/ 121154 h 701471"/>
                <a:gd name="connsiteX50" fmla="*/ 96329 w 385844"/>
                <a:gd name="connsiteY50" fmla="*/ 599673 h 701471"/>
                <a:gd name="connsiteX51" fmla="*/ 77117 w 385844"/>
                <a:gd name="connsiteY51" fmla="*/ 580586 h 701471"/>
                <a:gd name="connsiteX52" fmla="*/ 77117 w 385844"/>
                <a:gd name="connsiteY52" fmla="*/ 133544 h 701471"/>
                <a:gd name="connsiteX53" fmla="*/ 96262 w 385844"/>
                <a:gd name="connsiteY53" fmla="*/ 114389 h 701471"/>
                <a:gd name="connsiteX54" fmla="*/ 115407 w 385844"/>
                <a:gd name="connsiteY54" fmla="*/ 133544 h 701471"/>
                <a:gd name="connsiteX55" fmla="*/ 115407 w 385844"/>
                <a:gd name="connsiteY55" fmla="*/ 580586 h 701471"/>
                <a:gd name="connsiteX56" fmla="*/ 96329 w 385844"/>
                <a:gd name="connsiteY56" fmla="*/ 599673 h 701471"/>
                <a:gd name="connsiteX57" fmla="*/ 96329 w 385844"/>
                <a:gd name="connsiteY57" fmla="*/ 121154 h 701471"/>
                <a:gd name="connsiteX58" fmla="*/ 83811 w 385844"/>
                <a:gd name="connsiteY58" fmla="*/ 133544 h 701471"/>
                <a:gd name="connsiteX59" fmla="*/ 83811 w 385844"/>
                <a:gd name="connsiteY59" fmla="*/ 133544 h 701471"/>
                <a:gd name="connsiteX60" fmla="*/ 83811 w 385844"/>
                <a:gd name="connsiteY60" fmla="*/ 580586 h 701471"/>
                <a:gd name="connsiteX61" fmla="*/ 96262 w 385844"/>
                <a:gd name="connsiteY61" fmla="*/ 593043 h 701471"/>
                <a:gd name="connsiteX62" fmla="*/ 108713 w 385844"/>
                <a:gd name="connsiteY62" fmla="*/ 580586 h 701471"/>
                <a:gd name="connsiteX63" fmla="*/ 108713 w 385844"/>
                <a:gd name="connsiteY63" fmla="*/ 133544 h 701471"/>
                <a:gd name="connsiteX64" fmla="*/ 96329 w 385844"/>
                <a:gd name="connsiteY64" fmla="*/ 121154 h 70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85844" h="701471">
                  <a:moveTo>
                    <a:pt x="385576" y="701472"/>
                  </a:moveTo>
                  <a:lnTo>
                    <a:pt x="2" y="701472"/>
                  </a:lnTo>
                  <a:lnTo>
                    <a:pt x="2" y="87533"/>
                  </a:lnTo>
                  <a:cubicBezTo>
                    <a:pt x="-65" y="78438"/>
                    <a:pt x="1342" y="69397"/>
                    <a:pt x="4153" y="60744"/>
                  </a:cubicBezTo>
                  <a:lnTo>
                    <a:pt x="4889" y="58467"/>
                  </a:lnTo>
                  <a:lnTo>
                    <a:pt x="42777" y="58467"/>
                  </a:lnTo>
                  <a:cubicBezTo>
                    <a:pt x="66340" y="58467"/>
                    <a:pt x="85418" y="39366"/>
                    <a:pt x="85418" y="15805"/>
                  </a:cubicBezTo>
                  <a:cubicBezTo>
                    <a:pt x="85418" y="15785"/>
                    <a:pt x="85418" y="15759"/>
                    <a:pt x="85418" y="15739"/>
                  </a:cubicBezTo>
                  <a:cubicBezTo>
                    <a:pt x="85418" y="11827"/>
                    <a:pt x="84883" y="7936"/>
                    <a:pt x="83878" y="4152"/>
                  </a:cubicBezTo>
                  <a:lnTo>
                    <a:pt x="82807" y="0"/>
                  </a:lnTo>
                  <a:lnTo>
                    <a:pt x="298287" y="0"/>
                  </a:lnTo>
                  <a:cubicBezTo>
                    <a:pt x="346618" y="74"/>
                    <a:pt x="385777" y="39253"/>
                    <a:pt x="385844" y="87600"/>
                  </a:cubicBezTo>
                  <a:close/>
                  <a:moveTo>
                    <a:pt x="6696" y="694774"/>
                  </a:moveTo>
                  <a:lnTo>
                    <a:pt x="378882" y="694774"/>
                  </a:lnTo>
                  <a:lnTo>
                    <a:pt x="378882" y="87533"/>
                  </a:lnTo>
                  <a:cubicBezTo>
                    <a:pt x="378815" y="42869"/>
                    <a:pt x="342668" y="6670"/>
                    <a:pt x="298019" y="6630"/>
                  </a:cubicBezTo>
                  <a:lnTo>
                    <a:pt x="90973" y="6630"/>
                  </a:lnTo>
                  <a:cubicBezTo>
                    <a:pt x="91577" y="9611"/>
                    <a:pt x="91844" y="12638"/>
                    <a:pt x="91844" y="15672"/>
                  </a:cubicBezTo>
                  <a:cubicBezTo>
                    <a:pt x="91844" y="28711"/>
                    <a:pt x="86690" y="41222"/>
                    <a:pt x="77518" y="50497"/>
                  </a:cubicBezTo>
                  <a:cubicBezTo>
                    <a:pt x="68282" y="59867"/>
                    <a:pt x="55697" y="65131"/>
                    <a:pt x="42509" y="65097"/>
                  </a:cubicBezTo>
                  <a:lnTo>
                    <a:pt x="9842" y="65097"/>
                  </a:lnTo>
                  <a:cubicBezTo>
                    <a:pt x="7701" y="72384"/>
                    <a:pt x="6629" y="79939"/>
                    <a:pt x="6696" y="87533"/>
                  </a:cubicBezTo>
                  <a:close/>
                  <a:moveTo>
                    <a:pt x="288982" y="599673"/>
                  </a:moveTo>
                  <a:cubicBezTo>
                    <a:pt x="278472" y="599640"/>
                    <a:pt x="269971" y="591114"/>
                    <a:pt x="269905" y="580586"/>
                  </a:cubicBezTo>
                  <a:lnTo>
                    <a:pt x="269905" y="133544"/>
                  </a:lnTo>
                  <a:cubicBezTo>
                    <a:pt x="269905" y="123002"/>
                    <a:pt x="278472" y="114456"/>
                    <a:pt x="288982" y="114456"/>
                  </a:cubicBezTo>
                  <a:cubicBezTo>
                    <a:pt x="299492" y="114456"/>
                    <a:pt x="308060" y="123002"/>
                    <a:pt x="308060" y="133544"/>
                  </a:cubicBezTo>
                  <a:lnTo>
                    <a:pt x="308060" y="580586"/>
                  </a:lnTo>
                  <a:cubicBezTo>
                    <a:pt x="308060" y="591128"/>
                    <a:pt x="299492" y="599673"/>
                    <a:pt x="288982" y="599673"/>
                  </a:cubicBezTo>
                  <a:close/>
                  <a:moveTo>
                    <a:pt x="288982" y="121154"/>
                  </a:moveTo>
                  <a:cubicBezTo>
                    <a:pt x="282154" y="121154"/>
                    <a:pt x="276599" y="126699"/>
                    <a:pt x="276599" y="133544"/>
                  </a:cubicBezTo>
                  <a:lnTo>
                    <a:pt x="276599" y="580586"/>
                  </a:lnTo>
                  <a:cubicBezTo>
                    <a:pt x="276599" y="587431"/>
                    <a:pt x="282154" y="592976"/>
                    <a:pt x="288982" y="592976"/>
                  </a:cubicBezTo>
                  <a:cubicBezTo>
                    <a:pt x="295810" y="592976"/>
                    <a:pt x="301366" y="587431"/>
                    <a:pt x="301366" y="580586"/>
                  </a:cubicBezTo>
                  <a:lnTo>
                    <a:pt x="301366" y="133544"/>
                  </a:lnTo>
                  <a:cubicBezTo>
                    <a:pt x="301366" y="126699"/>
                    <a:pt x="295810" y="121154"/>
                    <a:pt x="288982" y="121154"/>
                  </a:cubicBezTo>
                  <a:close/>
                  <a:moveTo>
                    <a:pt x="192790" y="599673"/>
                  </a:moveTo>
                  <a:cubicBezTo>
                    <a:pt x="182280" y="599640"/>
                    <a:pt x="173778" y="591114"/>
                    <a:pt x="173712" y="580586"/>
                  </a:cubicBezTo>
                  <a:lnTo>
                    <a:pt x="173712" y="133544"/>
                  </a:lnTo>
                  <a:cubicBezTo>
                    <a:pt x="173712" y="123002"/>
                    <a:pt x="182280" y="114456"/>
                    <a:pt x="192790" y="114456"/>
                  </a:cubicBezTo>
                  <a:cubicBezTo>
                    <a:pt x="203299" y="114456"/>
                    <a:pt x="211867" y="123002"/>
                    <a:pt x="211867" y="133544"/>
                  </a:cubicBezTo>
                  <a:lnTo>
                    <a:pt x="211867" y="580586"/>
                  </a:lnTo>
                  <a:cubicBezTo>
                    <a:pt x="211800" y="591114"/>
                    <a:pt x="203299" y="599640"/>
                    <a:pt x="192790" y="599673"/>
                  </a:cubicBezTo>
                  <a:close/>
                  <a:moveTo>
                    <a:pt x="192790" y="121154"/>
                  </a:moveTo>
                  <a:cubicBezTo>
                    <a:pt x="185962" y="121154"/>
                    <a:pt x="180406" y="126699"/>
                    <a:pt x="180406" y="133544"/>
                  </a:cubicBezTo>
                  <a:lnTo>
                    <a:pt x="180406" y="580586"/>
                  </a:lnTo>
                  <a:cubicBezTo>
                    <a:pt x="180406" y="587431"/>
                    <a:pt x="185962" y="592976"/>
                    <a:pt x="192790" y="592976"/>
                  </a:cubicBezTo>
                  <a:cubicBezTo>
                    <a:pt x="199618" y="592976"/>
                    <a:pt x="205173" y="587431"/>
                    <a:pt x="205173" y="580586"/>
                  </a:cubicBezTo>
                  <a:lnTo>
                    <a:pt x="205173" y="133544"/>
                  </a:lnTo>
                  <a:cubicBezTo>
                    <a:pt x="205173" y="126699"/>
                    <a:pt x="199618" y="121154"/>
                    <a:pt x="192790" y="121154"/>
                  </a:cubicBezTo>
                  <a:close/>
                  <a:moveTo>
                    <a:pt x="96329" y="599673"/>
                  </a:moveTo>
                  <a:cubicBezTo>
                    <a:pt x="85753" y="599673"/>
                    <a:pt x="77184" y="591148"/>
                    <a:pt x="77117" y="580586"/>
                  </a:cubicBezTo>
                  <a:lnTo>
                    <a:pt x="77117" y="133544"/>
                  </a:lnTo>
                  <a:cubicBezTo>
                    <a:pt x="77117" y="122962"/>
                    <a:pt x="85686" y="114389"/>
                    <a:pt x="96262" y="114389"/>
                  </a:cubicBezTo>
                  <a:cubicBezTo>
                    <a:pt x="106838" y="114389"/>
                    <a:pt x="115407" y="122962"/>
                    <a:pt x="115407" y="133544"/>
                  </a:cubicBezTo>
                  <a:lnTo>
                    <a:pt x="115407" y="580586"/>
                  </a:lnTo>
                  <a:cubicBezTo>
                    <a:pt x="115407" y="591128"/>
                    <a:pt x="106838" y="599673"/>
                    <a:pt x="96329" y="599673"/>
                  </a:cubicBezTo>
                  <a:close/>
                  <a:moveTo>
                    <a:pt x="96329" y="121154"/>
                  </a:moveTo>
                  <a:cubicBezTo>
                    <a:pt x="89434" y="121113"/>
                    <a:pt x="83878" y="126665"/>
                    <a:pt x="83811" y="133544"/>
                  </a:cubicBezTo>
                  <a:cubicBezTo>
                    <a:pt x="83811" y="133544"/>
                    <a:pt x="83811" y="133544"/>
                    <a:pt x="83811" y="133544"/>
                  </a:cubicBezTo>
                  <a:lnTo>
                    <a:pt x="83811" y="580586"/>
                  </a:lnTo>
                  <a:cubicBezTo>
                    <a:pt x="83811" y="587464"/>
                    <a:pt x="89367" y="593043"/>
                    <a:pt x="96262" y="593043"/>
                  </a:cubicBezTo>
                  <a:cubicBezTo>
                    <a:pt x="103157" y="593043"/>
                    <a:pt x="108713" y="587464"/>
                    <a:pt x="108713" y="580586"/>
                  </a:cubicBezTo>
                  <a:lnTo>
                    <a:pt x="108713" y="133544"/>
                  </a:lnTo>
                  <a:cubicBezTo>
                    <a:pt x="108713" y="126699"/>
                    <a:pt x="103157" y="121154"/>
                    <a:pt x="96329" y="121154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97A5932-CD2C-189C-1B2F-E3D4E3EB784D}"/>
                </a:ext>
              </a:extLst>
            </p:cNvPr>
            <p:cNvSpPr/>
            <p:nvPr/>
          </p:nvSpPr>
          <p:spPr>
            <a:xfrm>
              <a:off x="7316538" y="2503705"/>
              <a:ext cx="89097" cy="65164"/>
            </a:xfrm>
            <a:custGeom>
              <a:avLst/>
              <a:gdLst>
                <a:gd name="connsiteX0" fmla="*/ 40164 w 89097"/>
                <a:gd name="connsiteY0" fmla="*/ 65164 h 65164"/>
                <a:gd name="connsiteX1" fmla="*/ 0 w 89097"/>
                <a:gd name="connsiteY1" fmla="*/ 65164 h 65164"/>
                <a:gd name="connsiteX2" fmla="*/ 1405 w 89097"/>
                <a:gd name="connsiteY2" fmla="*/ 60744 h 65164"/>
                <a:gd name="connsiteX3" fmla="*/ 84077 w 89097"/>
                <a:gd name="connsiteY3" fmla="*/ 0 h 65164"/>
                <a:gd name="connsiteX4" fmla="*/ 86687 w 89097"/>
                <a:gd name="connsiteY4" fmla="*/ 0 h 65164"/>
                <a:gd name="connsiteX5" fmla="*/ 87357 w 89097"/>
                <a:gd name="connsiteY5" fmla="*/ 2545 h 65164"/>
                <a:gd name="connsiteX6" fmla="*/ 89097 w 89097"/>
                <a:gd name="connsiteY6" fmla="*/ 15940 h 65164"/>
                <a:gd name="connsiteX7" fmla="*/ 74772 w 89097"/>
                <a:gd name="connsiteY7" fmla="*/ 50765 h 65164"/>
                <a:gd name="connsiteX8" fmla="*/ 40164 w 89097"/>
                <a:gd name="connsiteY8" fmla="*/ 65164 h 65164"/>
                <a:gd name="connsiteX9" fmla="*/ 9706 w 89097"/>
                <a:gd name="connsiteY9" fmla="*/ 58467 h 65164"/>
                <a:gd name="connsiteX10" fmla="*/ 40164 w 89097"/>
                <a:gd name="connsiteY10" fmla="*/ 58467 h 65164"/>
                <a:gd name="connsiteX11" fmla="*/ 82805 w 89097"/>
                <a:gd name="connsiteY11" fmla="*/ 15806 h 65164"/>
                <a:gd name="connsiteX12" fmla="*/ 82805 w 89097"/>
                <a:gd name="connsiteY12" fmla="*/ 15739 h 65164"/>
                <a:gd name="connsiteX13" fmla="*/ 81867 w 89097"/>
                <a:gd name="connsiteY13" fmla="*/ 6764 h 65164"/>
                <a:gd name="connsiteX14" fmla="*/ 9439 w 89097"/>
                <a:gd name="connsiteY14" fmla="*/ 58467 h 6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097" h="65164">
                  <a:moveTo>
                    <a:pt x="40164" y="65164"/>
                  </a:moveTo>
                  <a:lnTo>
                    <a:pt x="0" y="65164"/>
                  </a:lnTo>
                  <a:lnTo>
                    <a:pt x="1405" y="60744"/>
                  </a:lnTo>
                  <a:cubicBezTo>
                    <a:pt x="12853" y="24673"/>
                    <a:pt x="46256" y="121"/>
                    <a:pt x="84077" y="0"/>
                  </a:cubicBezTo>
                  <a:lnTo>
                    <a:pt x="86687" y="0"/>
                  </a:lnTo>
                  <a:lnTo>
                    <a:pt x="87357" y="2545"/>
                  </a:lnTo>
                  <a:cubicBezTo>
                    <a:pt x="88494" y="6918"/>
                    <a:pt x="89097" y="11419"/>
                    <a:pt x="89097" y="15940"/>
                  </a:cubicBezTo>
                  <a:cubicBezTo>
                    <a:pt x="89097" y="28979"/>
                    <a:pt x="83943" y="41490"/>
                    <a:pt x="74772" y="50765"/>
                  </a:cubicBezTo>
                  <a:cubicBezTo>
                    <a:pt x="65602" y="59967"/>
                    <a:pt x="53150" y="65144"/>
                    <a:pt x="40164" y="65164"/>
                  </a:cubicBezTo>
                  <a:close/>
                  <a:moveTo>
                    <a:pt x="9706" y="58467"/>
                  </a:moveTo>
                  <a:lnTo>
                    <a:pt x="40164" y="58467"/>
                  </a:lnTo>
                  <a:cubicBezTo>
                    <a:pt x="63727" y="58467"/>
                    <a:pt x="82805" y="39366"/>
                    <a:pt x="82805" y="15806"/>
                  </a:cubicBezTo>
                  <a:cubicBezTo>
                    <a:pt x="82805" y="15785"/>
                    <a:pt x="82805" y="15759"/>
                    <a:pt x="82805" y="15739"/>
                  </a:cubicBezTo>
                  <a:cubicBezTo>
                    <a:pt x="82805" y="12725"/>
                    <a:pt x="82470" y="9718"/>
                    <a:pt x="81867" y="6764"/>
                  </a:cubicBezTo>
                  <a:cubicBezTo>
                    <a:pt x="49536" y="7929"/>
                    <a:pt x="21086" y="28276"/>
                    <a:pt x="9439" y="58467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571CAE6-33B4-BE70-47EB-0442BA616CFF}"/>
                </a:ext>
              </a:extLst>
            </p:cNvPr>
            <p:cNvSpPr/>
            <p:nvPr/>
          </p:nvSpPr>
          <p:spPr>
            <a:xfrm>
              <a:off x="7391043" y="2618162"/>
              <a:ext cx="38289" cy="485284"/>
            </a:xfrm>
            <a:custGeom>
              <a:avLst/>
              <a:gdLst>
                <a:gd name="connsiteX0" fmla="*/ 19212 w 38289"/>
                <a:gd name="connsiteY0" fmla="*/ 485284 h 485284"/>
                <a:gd name="connsiteX1" fmla="*/ 0 w 38289"/>
                <a:gd name="connsiteY1" fmla="*/ 466197 h 485284"/>
                <a:gd name="connsiteX2" fmla="*/ 0 w 38289"/>
                <a:gd name="connsiteY2" fmla="*/ 19154 h 485284"/>
                <a:gd name="connsiteX3" fmla="*/ 19145 w 38289"/>
                <a:gd name="connsiteY3" fmla="*/ 0 h 485284"/>
                <a:gd name="connsiteX4" fmla="*/ 38289 w 38289"/>
                <a:gd name="connsiteY4" fmla="*/ 19154 h 485284"/>
                <a:gd name="connsiteX5" fmla="*/ 38289 w 38289"/>
                <a:gd name="connsiteY5" fmla="*/ 466197 h 485284"/>
                <a:gd name="connsiteX6" fmla="*/ 19212 w 38289"/>
                <a:gd name="connsiteY6" fmla="*/ 485284 h 485284"/>
                <a:gd name="connsiteX7" fmla="*/ 19212 w 38289"/>
                <a:gd name="connsiteY7" fmla="*/ 6764 h 485284"/>
                <a:gd name="connsiteX8" fmla="*/ 6694 w 38289"/>
                <a:gd name="connsiteY8" fmla="*/ 19154 h 485284"/>
                <a:gd name="connsiteX9" fmla="*/ 6694 w 38289"/>
                <a:gd name="connsiteY9" fmla="*/ 19154 h 485284"/>
                <a:gd name="connsiteX10" fmla="*/ 6694 w 38289"/>
                <a:gd name="connsiteY10" fmla="*/ 466197 h 485284"/>
                <a:gd name="connsiteX11" fmla="*/ 19145 w 38289"/>
                <a:gd name="connsiteY11" fmla="*/ 478654 h 485284"/>
                <a:gd name="connsiteX12" fmla="*/ 31595 w 38289"/>
                <a:gd name="connsiteY12" fmla="*/ 466197 h 485284"/>
                <a:gd name="connsiteX13" fmla="*/ 31595 w 38289"/>
                <a:gd name="connsiteY13" fmla="*/ 19154 h 485284"/>
                <a:gd name="connsiteX14" fmla="*/ 19212 w 38289"/>
                <a:gd name="connsiteY14" fmla="*/ 6764 h 48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89" h="485284">
                  <a:moveTo>
                    <a:pt x="19212" y="485284"/>
                  </a:moveTo>
                  <a:cubicBezTo>
                    <a:pt x="8636" y="485284"/>
                    <a:pt x="67" y="476758"/>
                    <a:pt x="0" y="466197"/>
                  </a:cubicBezTo>
                  <a:lnTo>
                    <a:pt x="0" y="19154"/>
                  </a:lnTo>
                  <a:cubicBezTo>
                    <a:pt x="0" y="8572"/>
                    <a:pt x="8569" y="0"/>
                    <a:pt x="19145" y="0"/>
                  </a:cubicBezTo>
                  <a:cubicBezTo>
                    <a:pt x="29721" y="0"/>
                    <a:pt x="38289" y="8572"/>
                    <a:pt x="38289" y="19154"/>
                  </a:cubicBezTo>
                  <a:lnTo>
                    <a:pt x="38289" y="466197"/>
                  </a:lnTo>
                  <a:cubicBezTo>
                    <a:pt x="38289" y="476738"/>
                    <a:pt x="29721" y="485284"/>
                    <a:pt x="19212" y="485284"/>
                  </a:cubicBezTo>
                  <a:close/>
                  <a:moveTo>
                    <a:pt x="19212" y="6764"/>
                  </a:moveTo>
                  <a:cubicBezTo>
                    <a:pt x="12317" y="6724"/>
                    <a:pt x="6761" y="12276"/>
                    <a:pt x="6694" y="19154"/>
                  </a:cubicBezTo>
                  <a:cubicBezTo>
                    <a:pt x="6694" y="19154"/>
                    <a:pt x="6694" y="19154"/>
                    <a:pt x="6694" y="19154"/>
                  </a:cubicBezTo>
                  <a:lnTo>
                    <a:pt x="6694" y="466197"/>
                  </a:lnTo>
                  <a:cubicBezTo>
                    <a:pt x="6694" y="473075"/>
                    <a:pt x="12250" y="478654"/>
                    <a:pt x="19145" y="478654"/>
                  </a:cubicBezTo>
                  <a:cubicBezTo>
                    <a:pt x="26040" y="478654"/>
                    <a:pt x="31595" y="473075"/>
                    <a:pt x="31595" y="466197"/>
                  </a:cubicBezTo>
                  <a:lnTo>
                    <a:pt x="31595" y="19154"/>
                  </a:lnTo>
                  <a:cubicBezTo>
                    <a:pt x="31595" y="12310"/>
                    <a:pt x="26040" y="6764"/>
                    <a:pt x="19212" y="6764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AD65BAD-0475-BB16-9A03-91077A9577B0}"/>
                </a:ext>
              </a:extLst>
            </p:cNvPr>
            <p:cNvSpPr/>
            <p:nvPr/>
          </p:nvSpPr>
          <p:spPr>
            <a:xfrm>
              <a:off x="7487637" y="2618229"/>
              <a:ext cx="38155" cy="485216"/>
            </a:xfrm>
            <a:custGeom>
              <a:avLst/>
              <a:gdLst>
                <a:gd name="connsiteX0" fmla="*/ 19078 w 38155"/>
                <a:gd name="connsiteY0" fmla="*/ 485217 h 485216"/>
                <a:gd name="connsiteX1" fmla="*/ 0 w 38155"/>
                <a:gd name="connsiteY1" fmla="*/ 466130 h 485216"/>
                <a:gd name="connsiteX2" fmla="*/ 0 w 38155"/>
                <a:gd name="connsiteY2" fmla="*/ 19087 h 485216"/>
                <a:gd name="connsiteX3" fmla="*/ 19078 w 38155"/>
                <a:gd name="connsiteY3" fmla="*/ 0 h 485216"/>
                <a:gd name="connsiteX4" fmla="*/ 38155 w 38155"/>
                <a:gd name="connsiteY4" fmla="*/ 19087 h 485216"/>
                <a:gd name="connsiteX5" fmla="*/ 38155 w 38155"/>
                <a:gd name="connsiteY5" fmla="*/ 466130 h 485216"/>
                <a:gd name="connsiteX6" fmla="*/ 19078 w 38155"/>
                <a:gd name="connsiteY6" fmla="*/ 485217 h 485216"/>
                <a:gd name="connsiteX7" fmla="*/ 19078 w 38155"/>
                <a:gd name="connsiteY7" fmla="*/ 6697 h 485216"/>
                <a:gd name="connsiteX8" fmla="*/ 6694 w 38155"/>
                <a:gd name="connsiteY8" fmla="*/ 19087 h 485216"/>
                <a:gd name="connsiteX9" fmla="*/ 6694 w 38155"/>
                <a:gd name="connsiteY9" fmla="*/ 466130 h 485216"/>
                <a:gd name="connsiteX10" fmla="*/ 19078 w 38155"/>
                <a:gd name="connsiteY10" fmla="*/ 478520 h 485216"/>
                <a:gd name="connsiteX11" fmla="*/ 31461 w 38155"/>
                <a:gd name="connsiteY11" fmla="*/ 466130 h 485216"/>
                <a:gd name="connsiteX12" fmla="*/ 31461 w 38155"/>
                <a:gd name="connsiteY12" fmla="*/ 19087 h 485216"/>
                <a:gd name="connsiteX13" fmla="*/ 19078 w 38155"/>
                <a:gd name="connsiteY13" fmla="*/ 6697 h 485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55" h="485216">
                  <a:moveTo>
                    <a:pt x="19078" y="485217"/>
                  </a:moveTo>
                  <a:cubicBezTo>
                    <a:pt x="8568" y="485183"/>
                    <a:pt x="66" y="476658"/>
                    <a:pt x="0" y="466130"/>
                  </a:cubicBezTo>
                  <a:lnTo>
                    <a:pt x="0" y="19087"/>
                  </a:lnTo>
                  <a:cubicBezTo>
                    <a:pt x="0" y="8546"/>
                    <a:pt x="8568" y="0"/>
                    <a:pt x="19078" y="0"/>
                  </a:cubicBezTo>
                  <a:cubicBezTo>
                    <a:pt x="29587" y="0"/>
                    <a:pt x="38155" y="8546"/>
                    <a:pt x="38155" y="19087"/>
                  </a:cubicBezTo>
                  <a:lnTo>
                    <a:pt x="38155" y="466130"/>
                  </a:lnTo>
                  <a:cubicBezTo>
                    <a:pt x="38088" y="476658"/>
                    <a:pt x="29587" y="485183"/>
                    <a:pt x="19078" y="485217"/>
                  </a:cubicBezTo>
                  <a:close/>
                  <a:moveTo>
                    <a:pt x="19078" y="6697"/>
                  </a:moveTo>
                  <a:cubicBezTo>
                    <a:pt x="12250" y="6697"/>
                    <a:pt x="6694" y="12243"/>
                    <a:pt x="6694" y="19087"/>
                  </a:cubicBezTo>
                  <a:lnTo>
                    <a:pt x="6694" y="466130"/>
                  </a:lnTo>
                  <a:cubicBezTo>
                    <a:pt x="6694" y="472974"/>
                    <a:pt x="12250" y="478520"/>
                    <a:pt x="19078" y="478520"/>
                  </a:cubicBezTo>
                  <a:cubicBezTo>
                    <a:pt x="25906" y="478520"/>
                    <a:pt x="31461" y="472974"/>
                    <a:pt x="31461" y="466130"/>
                  </a:cubicBezTo>
                  <a:lnTo>
                    <a:pt x="31461" y="19087"/>
                  </a:lnTo>
                  <a:cubicBezTo>
                    <a:pt x="31461" y="12243"/>
                    <a:pt x="25906" y="6697"/>
                    <a:pt x="19078" y="6697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5F9A00C-86F6-164D-DB5B-916D7D5901F4}"/>
                </a:ext>
              </a:extLst>
            </p:cNvPr>
            <p:cNvSpPr/>
            <p:nvPr/>
          </p:nvSpPr>
          <p:spPr>
            <a:xfrm>
              <a:off x="7583830" y="2618229"/>
              <a:ext cx="38155" cy="485216"/>
            </a:xfrm>
            <a:custGeom>
              <a:avLst/>
              <a:gdLst>
                <a:gd name="connsiteX0" fmla="*/ 19078 w 38155"/>
                <a:gd name="connsiteY0" fmla="*/ 485217 h 485216"/>
                <a:gd name="connsiteX1" fmla="*/ 0 w 38155"/>
                <a:gd name="connsiteY1" fmla="*/ 466130 h 485216"/>
                <a:gd name="connsiteX2" fmla="*/ 0 w 38155"/>
                <a:gd name="connsiteY2" fmla="*/ 19087 h 485216"/>
                <a:gd name="connsiteX3" fmla="*/ 19078 w 38155"/>
                <a:gd name="connsiteY3" fmla="*/ 0 h 485216"/>
                <a:gd name="connsiteX4" fmla="*/ 38155 w 38155"/>
                <a:gd name="connsiteY4" fmla="*/ 19087 h 485216"/>
                <a:gd name="connsiteX5" fmla="*/ 38155 w 38155"/>
                <a:gd name="connsiteY5" fmla="*/ 466130 h 485216"/>
                <a:gd name="connsiteX6" fmla="*/ 19078 w 38155"/>
                <a:gd name="connsiteY6" fmla="*/ 485217 h 485216"/>
                <a:gd name="connsiteX7" fmla="*/ 19078 w 38155"/>
                <a:gd name="connsiteY7" fmla="*/ 6697 h 485216"/>
                <a:gd name="connsiteX8" fmla="*/ 6694 w 38155"/>
                <a:gd name="connsiteY8" fmla="*/ 19087 h 485216"/>
                <a:gd name="connsiteX9" fmla="*/ 6694 w 38155"/>
                <a:gd name="connsiteY9" fmla="*/ 466130 h 485216"/>
                <a:gd name="connsiteX10" fmla="*/ 19078 w 38155"/>
                <a:gd name="connsiteY10" fmla="*/ 478520 h 485216"/>
                <a:gd name="connsiteX11" fmla="*/ 31461 w 38155"/>
                <a:gd name="connsiteY11" fmla="*/ 466130 h 485216"/>
                <a:gd name="connsiteX12" fmla="*/ 31461 w 38155"/>
                <a:gd name="connsiteY12" fmla="*/ 19087 h 485216"/>
                <a:gd name="connsiteX13" fmla="*/ 19078 w 38155"/>
                <a:gd name="connsiteY13" fmla="*/ 6697 h 485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55" h="485216">
                  <a:moveTo>
                    <a:pt x="19078" y="485217"/>
                  </a:moveTo>
                  <a:cubicBezTo>
                    <a:pt x="8568" y="485183"/>
                    <a:pt x="66" y="476658"/>
                    <a:pt x="0" y="466130"/>
                  </a:cubicBezTo>
                  <a:lnTo>
                    <a:pt x="0" y="19087"/>
                  </a:lnTo>
                  <a:cubicBezTo>
                    <a:pt x="0" y="8546"/>
                    <a:pt x="8568" y="0"/>
                    <a:pt x="19078" y="0"/>
                  </a:cubicBezTo>
                  <a:cubicBezTo>
                    <a:pt x="29587" y="0"/>
                    <a:pt x="38155" y="8546"/>
                    <a:pt x="38155" y="19087"/>
                  </a:cubicBezTo>
                  <a:lnTo>
                    <a:pt x="38155" y="466130"/>
                  </a:lnTo>
                  <a:cubicBezTo>
                    <a:pt x="38155" y="476671"/>
                    <a:pt x="29587" y="485217"/>
                    <a:pt x="19078" y="485217"/>
                  </a:cubicBezTo>
                  <a:close/>
                  <a:moveTo>
                    <a:pt x="19078" y="6697"/>
                  </a:moveTo>
                  <a:cubicBezTo>
                    <a:pt x="12250" y="6697"/>
                    <a:pt x="6694" y="12243"/>
                    <a:pt x="6694" y="19087"/>
                  </a:cubicBezTo>
                  <a:lnTo>
                    <a:pt x="6694" y="466130"/>
                  </a:lnTo>
                  <a:cubicBezTo>
                    <a:pt x="6694" y="472974"/>
                    <a:pt x="12250" y="478520"/>
                    <a:pt x="19078" y="478520"/>
                  </a:cubicBezTo>
                  <a:cubicBezTo>
                    <a:pt x="25906" y="478520"/>
                    <a:pt x="31461" y="472974"/>
                    <a:pt x="31461" y="466130"/>
                  </a:cubicBezTo>
                  <a:lnTo>
                    <a:pt x="31461" y="19087"/>
                  </a:lnTo>
                  <a:cubicBezTo>
                    <a:pt x="31461" y="12243"/>
                    <a:pt x="25906" y="6697"/>
                    <a:pt x="19078" y="6697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5A4C0CB-C7B7-6A68-0962-E0CFD62C9552}"/>
                </a:ext>
              </a:extLst>
            </p:cNvPr>
            <p:cNvSpPr/>
            <p:nvPr/>
          </p:nvSpPr>
          <p:spPr>
            <a:xfrm>
              <a:off x="7443690" y="2347076"/>
              <a:ext cx="126266" cy="159978"/>
            </a:xfrm>
            <a:custGeom>
              <a:avLst/>
              <a:gdLst>
                <a:gd name="connsiteX0" fmla="*/ 126082 w 126266"/>
                <a:gd name="connsiteY0" fmla="*/ 65212 h 159978"/>
                <a:gd name="connsiteX1" fmla="*/ 126082 w 126266"/>
                <a:gd name="connsiteY1" fmla="*/ 159978 h 159978"/>
                <a:gd name="connsiteX2" fmla="*/ 34 w 126266"/>
                <a:gd name="connsiteY2" fmla="*/ 159978 h 159978"/>
                <a:gd name="connsiteX3" fmla="*/ 34 w 126266"/>
                <a:gd name="connsiteY3" fmla="*/ 65212 h 159978"/>
                <a:gd name="connsiteX4" fmla="*/ 61084 w 126266"/>
                <a:gd name="connsiteY4" fmla="*/ 34 h 159978"/>
                <a:gd name="connsiteX5" fmla="*/ 126216 w 126266"/>
                <a:gd name="connsiteY5" fmla="*/ 61100 h 159978"/>
                <a:gd name="connsiteX6" fmla="*/ 126216 w 126266"/>
                <a:gd name="connsiteY6" fmla="*/ 65212 h 15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66" h="159978">
                  <a:moveTo>
                    <a:pt x="126082" y="65212"/>
                  </a:moveTo>
                  <a:lnTo>
                    <a:pt x="126082" y="159978"/>
                  </a:lnTo>
                  <a:lnTo>
                    <a:pt x="34" y="159978"/>
                  </a:lnTo>
                  <a:lnTo>
                    <a:pt x="34" y="65212"/>
                  </a:lnTo>
                  <a:cubicBezTo>
                    <a:pt x="-1104" y="30353"/>
                    <a:pt x="26208" y="1173"/>
                    <a:pt x="61084" y="34"/>
                  </a:cubicBezTo>
                  <a:cubicBezTo>
                    <a:pt x="95892" y="-1104"/>
                    <a:pt x="125079" y="26241"/>
                    <a:pt x="126216" y="61100"/>
                  </a:cubicBezTo>
                  <a:cubicBezTo>
                    <a:pt x="126283" y="62473"/>
                    <a:pt x="126283" y="63839"/>
                    <a:pt x="126216" y="65212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D80D1E-3363-832C-5E7B-0B575B0098AE}"/>
                </a:ext>
              </a:extLst>
            </p:cNvPr>
            <p:cNvSpPr/>
            <p:nvPr/>
          </p:nvSpPr>
          <p:spPr>
            <a:xfrm>
              <a:off x="7440211" y="2343674"/>
              <a:ext cx="132958" cy="166728"/>
            </a:xfrm>
            <a:custGeom>
              <a:avLst/>
              <a:gdLst>
                <a:gd name="connsiteX0" fmla="*/ 132908 w 132958"/>
                <a:gd name="connsiteY0" fmla="*/ 166729 h 166728"/>
                <a:gd name="connsiteX1" fmla="*/ 33 w 132958"/>
                <a:gd name="connsiteY1" fmla="*/ 166729 h 166728"/>
                <a:gd name="connsiteX2" fmla="*/ 33 w 132958"/>
                <a:gd name="connsiteY2" fmla="*/ 68614 h 166728"/>
                <a:gd name="connsiteX3" fmla="*/ 64362 w 132958"/>
                <a:gd name="connsiteY3" fmla="*/ 34 h 166728"/>
                <a:gd name="connsiteX4" fmla="*/ 132908 w 132958"/>
                <a:gd name="connsiteY4" fmla="*/ 64395 h 166728"/>
                <a:gd name="connsiteX5" fmla="*/ 132908 w 132958"/>
                <a:gd name="connsiteY5" fmla="*/ 68614 h 166728"/>
                <a:gd name="connsiteX6" fmla="*/ 6727 w 132958"/>
                <a:gd name="connsiteY6" fmla="*/ 160032 h 166728"/>
                <a:gd name="connsiteX7" fmla="*/ 126214 w 132958"/>
                <a:gd name="connsiteY7" fmla="*/ 160032 h 166728"/>
                <a:gd name="connsiteX8" fmla="*/ 126214 w 132958"/>
                <a:gd name="connsiteY8" fmla="*/ 68614 h 166728"/>
                <a:gd name="connsiteX9" fmla="*/ 66571 w 132958"/>
                <a:gd name="connsiteY9" fmla="*/ 8673 h 166728"/>
                <a:gd name="connsiteX10" fmla="*/ 66504 w 132958"/>
                <a:gd name="connsiteY10" fmla="*/ 8673 h 166728"/>
                <a:gd name="connsiteX11" fmla="*/ 6727 w 132958"/>
                <a:gd name="connsiteY11" fmla="*/ 68614 h 16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958" h="166728">
                  <a:moveTo>
                    <a:pt x="132908" y="166729"/>
                  </a:moveTo>
                  <a:lnTo>
                    <a:pt x="33" y="166729"/>
                  </a:lnTo>
                  <a:lnTo>
                    <a:pt x="33" y="68614"/>
                  </a:lnTo>
                  <a:cubicBezTo>
                    <a:pt x="-1105" y="31906"/>
                    <a:pt x="27679" y="1199"/>
                    <a:pt x="64362" y="34"/>
                  </a:cubicBezTo>
                  <a:cubicBezTo>
                    <a:pt x="101045" y="-1131"/>
                    <a:pt x="131771" y="27680"/>
                    <a:pt x="132908" y="64395"/>
                  </a:cubicBezTo>
                  <a:cubicBezTo>
                    <a:pt x="132975" y="65801"/>
                    <a:pt x="132975" y="67208"/>
                    <a:pt x="132908" y="68614"/>
                  </a:cubicBezTo>
                  <a:close/>
                  <a:moveTo>
                    <a:pt x="6727" y="160032"/>
                  </a:moveTo>
                  <a:lnTo>
                    <a:pt x="126214" y="160032"/>
                  </a:lnTo>
                  <a:lnTo>
                    <a:pt x="126214" y="68614"/>
                  </a:lnTo>
                  <a:cubicBezTo>
                    <a:pt x="126281" y="35583"/>
                    <a:pt x="99572" y="8747"/>
                    <a:pt x="66571" y="8673"/>
                  </a:cubicBezTo>
                  <a:cubicBezTo>
                    <a:pt x="66571" y="8673"/>
                    <a:pt x="66504" y="8673"/>
                    <a:pt x="66504" y="8673"/>
                  </a:cubicBezTo>
                  <a:cubicBezTo>
                    <a:pt x="33570" y="8928"/>
                    <a:pt x="6928" y="35637"/>
                    <a:pt x="6727" y="68614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72D5307-178A-A90D-3C6C-AC6C659CDB4F}"/>
                </a:ext>
              </a:extLst>
            </p:cNvPr>
            <p:cNvSpPr/>
            <p:nvPr/>
          </p:nvSpPr>
          <p:spPr>
            <a:xfrm>
              <a:off x="7503301" y="1993749"/>
              <a:ext cx="302183" cy="302341"/>
            </a:xfrm>
            <a:custGeom>
              <a:avLst/>
              <a:gdLst>
                <a:gd name="connsiteX0" fmla="*/ 3347 w 302183"/>
                <a:gd name="connsiteY0" fmla="*/ 302341 h 302341"/>
                <a:gd name="connsiteX1" fmla="*/ 1004 w 302183"/>
                <a:gd name="connsiteY1" fmla="*/ 301404 h 302341"/>
                <a:gd name="connsiteX2" fmla="*/ 0 w 302183"/>
                <a:gd name="connsiteY2" fmla="*/ 298993 h 302341"/>
                <a:gd name="connsiteX3" fmla="*/ 1004 w 302183"/>
                <a:gd name="connsiteY3" fmla="*/ 296649 h 302341"/>
                <a:gd name="connsiteX4" fmla="*/ 296477 w 302183"/>
                <a:gd name="connsiteY4" fmla="*/ 964 h 302341"/>
                <a:gd name="connsiteX5" fmla="*/ 301230 w 302183"/>
                <a:gd name="connsiteY5" fmla="*/ 964 h 302341"/>
                <a:gd name="connsiteX6" fmla="*/ 301230 w 302183"/>
                <a:gd name="connsiteY6" fmla="*/ 5719 h 302341"/>
                <a:gd name="connsiteX7" fmla="*/ 5690 w 302183"/>
                <a:gd name="connsiteY7" fmla="*/ 301404 h 302341"/>
                <a:gd name="connsiteX8" fmla="*/ 3347 w 302183"/>
                <a:gd name="connsiteY8" fmla="*/ 302341 h 30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183" h="302341">
                  <a:moveTo>
                    <a:pt x="3347" y="302341"/>
                  </a:moveTo>
                  <a:cubicBezTo>
                    <a:pt x="2477" y="302335"/>
                    <a:pt x="1673" y="302000"/>
                    <a:pt x="1004" y="301404"/>
                  </a:cubicBezTo>
                  <a:cubicBezTo>
                    <a:pt x="334" y="300768"/>
                    <a:pt x="0" y="299897"/>
                    <a:pt x="0" y="298993"/>
                  </a:cubicBezTo>
                  <a:cubicBezTo>
                    <a:pt x="0" y="298109"/>
                    <a:pt x="401" y="297265"/>
                    <a:pt x="1004" y="296649"/>
                  </a:cubicBezTo>
                  <a:lnTo>
                    <a:pt x="296477" y="964"/>
                  </a:lnTo>
                  <a:cubicBezTo>
                    <a:pt x="297816" y="-321"/>
                    <a:pt x="299891" y="-321"/>
                    <a:pt x="301230" y="964"/>
                  </a:cubicBezTo>
                  <a:cubicBezTo>
                    <a:pt x="302501" y="2304"/>
                    <a:pt x="302501" y="4380"/>
                    <a:pt x="301230" y="5719"/>
                  </a:cubicBezTo>
                  <a:lnTo>
                    <a:pt x="5690" y="301404"/>
                  </a:lnTo>
                  <a:cubicBezTo>
                    <a:pt x="5088" y="302013"/>
                    <a:pt x="4217" y="302348"/>
                    <a:pt x="3347" y="302341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4BED911-BE38-8FE9-CA9B-6B489779B7A4}"/>
                </a:ext>
              </a:extLst>
            </p:cNvPr>
            <p:cNvSpPr/>
            <p:nvPr/>
          </p:nvSpPr>
          <p:spPr>
            <a:xfrm>
              <a:off x="7503368" y="2033155"/>
              <a:ext cx="6693" cy="315910"/>
            </a:xfrm>
            <a:custGeom>
              <a:avLst/>
              <a:gdLst>
                <a:gd name="connsiteX0" fmla="*/ 0 w 6693"/>
                <a:gd name="connsiteY0" fmla="*/ 0 h 315910"/>
                <a:gd name="connsiteX1" fmla="*/ 6694 w 6693"/>
                <a:gd name="connsiteY1" fmla="*/ 0 h 315910"/>
                <a:gd name="connsiteX2" fmla="*/ 6694 w 6693"/>
                <a:gd name="connsiteY2" fmla="*/ 315910 h 315910"/>
                <a:gd name="connsiteX3" fmla="*/ 0 w 6693"/>
                <a:gd name="connsiteY3" fmla="*/ 315910 h 31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3" h="315910">
                  <a:moveTo>
                    <a:pt x="0" y="0"/>
                  </a:moveTo>
                  <a:lnTo>
                    <a:pt x="6694" y="0"/>
                  </a:lnTo>
                  <a:lnTo>
                    <a:pt x="6694" y="315910"/>
                  </a:lnTo>
                  <a:lnTo>
                    <a:pt x="0" y="315910"/>
                  </a:ln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F1587E-2D4B-5EEA-D670-6B552B5DB4EA}"/>
                </a:ext>
              </a:extLst>
            </p:cNvPr>
            <p:cNvSpPr/>
            <p:nvPr/>
          </p:nvSpPr>
          <p:spPr>
            <a:xfrm>
              <a:off x="7587177" y="2621577"/>
              <a:ext cx="31461" cy="478519"/>
            </a:xfrm>
            <a:custGeom>
              <a:avLst/>
              <a:gdLst>
                <a:gd name="connsiteX0" fmla="*/ 31461 w 31461"/>
                <a:gd name="connsiteY0" fmla="*/ 15739 h 478519"/>
                <a:gd name="connsiteX1" fmla="*/ 31461 w 31461"/>
                <a:gd name="connsiteY1" fmla="*/ 462781 h 478519"/>
                <a:gd name="connsiteX2" fmla="*/ 15731 w 31461"/>
                <a:gd name="connsiteY2" fmla="*/ 478520 h 478519"/>
                <a:gd name="connsiteX3" fmla="*/ 0 w 31461"/>
                <a:gd name="connsiteY3" fmla="*/ 462781 h 478519"/>
                <a:gd name="connsiteX4" fmla="*/ 0 w 31461"/>
                <a:gd name="connsiteY4" fmla="*/ 15739 h 478519"/>
                <a:gd name="connsiteX5" fmla="*/ 15731 w 31461"/>
                <a:gd name="connsiteY5" fmla="*/ 0 h 478519"/>
                <a:gd name="connsiteX6" fmla="*/ 31461 w 31461"/>
                <a:gd name="connsiteY6" fmla="*/ 15739 h 47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1" h="478519">
                  <a:moveTo>
                    <a:pt x="31461" y="15739"/>
                  </a:moveTo>
                  <a:lnTo>
                    <a:pt x="31461" y="462781"/>
                  </a:lnTo>
                  <a:cubicBezTo>
                    <a:pt x="31461" y="471474"/>
                    <a:pt x="24432" y="478520"/>
                    <a:pt x="15731" y="478520"/>
                  </a:cubicBezTo>
                  <a:cubicBezTo>
                    <a:pt x="7028" y="478520"/>
                    <a:pt x="0" y="471474"/>
                    <a:pt x="0" y="462781"/>
                  </a:cubicBezTo>
                  <a:lnTo>
                    <a:pt x="0" y="15739"/>
                  </a:lnTo>
                  <a:cubicBezTo>
                    <a:pt x="0" y="7046"/>
                    <a:pt x="7028" y="0"/>
                    <a:pt x="15731" y="0"/>
                  </a:cubicBezTo>
                  <a:cubicBezTo>
                    <a:pt x="24432" y="0"/>
                    <a:pt x="31461" y="7046"/>
                    <a:pt x="31461" y="15739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D1C59E1-6349-24C4-9312-9ACF8374F529}"/>
                </a:ext>
              </a:extLst>
            </p:cNvPr>
            <p:cNvSpPr/>
            <p:nvPr/>
          </p:nvSpPr>
          <p:spPr>
            <a:xfrm>
              <a:off x="7583830" y="2618229"/>
              <a:ext cx="38155" cy="485216"/>
            </a:xfrm>
            <a:custGeom>
              <a:avLst/>
              <a:gdLst>
                <a:gd name="connsiteX0" fmla="*/ 19078 w 38155"/>
                <a:gd name="connsiteY0" fmla="*/ 485217 h 485216"/>
                <a:gd name="connsiteX1" fmla="*/ 0 w 38155"/>
                <a:gd name="connsiteY1" fmla="*/ 466130 h 485216"/>
                <a:gd name="connsiteX2" fmla="*/ 0 w 38155"/>
                <a:gd name="connsiteY2" fmla="*/ 19087 h 485216"/>
                <a:gd name="connsiteX3" fmla="*/ 19078 w 38155"/>
                <a:gd name="connsiteY3" fmla="*/ 0 h 485216"/>
                <a:gd name="connsiteX4" fmla="*/ 38155 w 38155"/>
                <a:gd name="connsiteY4" fmla="*/ 19087 h 485216"/>
                <a:gd name="connsiteX5" fmla="*/ 38155 w 38155"/>
                <a:gd name="connsiteY5" fmla="*/ 466130 h 485216"/>
                <a:gd name="connsiteX6" fmla="*/ 19078 w 38155"/>
                <a:gd name="connsiteY6" fmla="*/ 485217 h 485216"/>
                <a:gd name="connsiteX7" fmla="*/ 19078 w 38155"/>
                <a:gd name="connsiteY7" fmla="*/ 6697 h 485216"/>
                <a:gd name="connsiteX8" fmla="*/ 6694 w 38155"/>
                <a:gd name="connsiteY8" fmla="*/ 19087 h 485216"/>
                <a:gd name="connsiteX9" fmla="*/ 6694 w 38155"/>
                <a:gd name="connsiteY9" fmla="*/ 466130 h 485216"/>
                <a:gd name="connsiteX10" fmla="*/ 19078 w 38155"/>
                <a:gd name="connsiteY10" fmla="*/ 478520 h 485216"/>
                <a:gd name="connsiteX11" fmla="*/ 31461 w 38155"/>
                <a:gd name="connsiteY11" fmla="*/ 466130 h 485216"/>
                <a:gd name="connsiteX12" fmla="*/ 31461 w 38155"/>
                <a:gd name="connsiteY12" fmla="*/ 19087 h 485216"/>
                <a:gd name="connsiteX13" fmla="*/ 19078 w 38155"/>
                <a:gd name="connsiteY13" fmla="*/ 6697 h 485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55" h="485216">
                  <a:moveTo>
                    <a:pt x="19078" y="485217"/>
                  </a:moveTo>
                  <a:cubicBezTo>
                    <a:pt x="8568" y="485183"/>
                    <a:pt x="66" y="476658"/>
                    <a:pt x="0" y="466130"/>
                  </a:cubicBezTo>
                  <a:lnTo>
                    <a:pt x="0" y="19087"/>
                  </a:lnTo>
                  <a:cubicBezTo>
                    <a:pt x="0" y="8546"/>
                    <a:pt x="8568" y="0"/>
                    <a:pt x="19078" y="0"/>
                  </a:cubicBezTo>
                  <a:cubicBezTo>
                    <a:pt x="29587" y="0"/>
                    <a:pt x="38155" y="8546"/>
                    <a:pt x="38155" y="19087"/>
                  </a:cubicBezTo>
                  <a:lnTo>
                    <a:pt x="38155" y="466130"/>
                  </a:lnTo>
                  <a:cubicBezTo>
                    <a:pt x="38155" y="476671"/>
                    <a:pt x="29587" y="485217"/>
                    <a:pt x="19078" y="485217"/>
                  </a:cubicBezTo>
                  <a:close/>
                  <a:moveTo>
                    <a:pt x="19078" y="6697"/>
                  </a:moveTo>
                  <a:cubicBezTo>
                    <a:pt x="12250" y="6697"/>
                    <a:pt x="6694" y="12243"/>
                    <a:pt x="6694" y="19087"/>
                  </a:cubicBezTo>
                  <a:lnTo>
                    <a:pt x="6694" y="466130"/>
                  </a:lnTo>
                  <a:cubicBezTo>
                    <a:pt x="6694" y="472974"/>
                    <a:pt x="12250" y="478520"/>
                    <a:pt x="19078" y="478520"/>
                  </a:cubicBezTo>
                  <a:cubicBezTo>
                    <a:pt x="25906" y="478520"/>
                    <a:pt x="31461" y="472974"/>
                    <a:pt x="31461" y="466130"/>
                  </a:cubicBezTo>
                  <a:lnTo>
                    <a:pt x="31461" y="19087"/>
                  </a:lnTo>
                  <a:cubicBezTo>
                    <a:pt x="31461" y="12243"/>
                    <a:pt x="25906" y="6697"/>
                    <a:pt x="19078" y="6697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560D70E-1720-1B36-397B-6A48FEF45074}"/>
                </a:ext>
              </a:extLst>
            </p:cNvPr>
            <p:cNvSpPr/>
            <p:nvPr/>
          </p:nvSpPr>
          <p:spPr>
            <a:xfrm>
              <a:off x="7394591" y="2621510"/>
              <a:ext cx="31595" cy="478653"/>
            </a:xfrm>
            <a:custGeom>
              <a:avLst/>
              <a:gdLst>
                <a:gd name="connsiteX0" fmla="*/ 31595 w 31595"/>
                <a:gd name="connsiteY0" fmla="*/ 15806 h 478653"/>
                <a:gd name="connsiteX1" fmla="*/ 31595 w 31595"/>
                <a:gd name="connsiteY1" fmla="*/ 462848 h 478653"/>
                <a:gd name="connsiteX2" fmla="*/ 15798 w 31595"/>
                <a:gd name="connsiteY2" fmla="*/ 478654 h 478653"/>
                <a:gd name="connsiteX3" fmla="*/ 0 w 31595"/>
                <a:gd name="connsiteY3" fmla="*/ 462848 h 478653"/>
                <a:gd name="connsiteX4" fmla="*/ 0 w 31595"/>
                <a:gd name="connsiteY4" fmla="*/ 15806 h 478653"/>
                <a:gd name="connsiteX5" fmla="*/ 15798 w 31595"/>
                <a:gd name="connsiteY5" fmla="*/ 0 h 478653"/>
                <a:gd name="connsiteX6" fmla="*/ 31595 w 31595"/>
                <a:gd name="connsiteY6" fmla="*/ 15806 h 47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95" h="478653">
                  <a:moveTo>
                    <a:pt x="31595" y="15806"/>
                  </a:moveTo>
                  <a:lnTo>
                    <a:pt x="31595" y="462848"/>
                  </a:lnTo>
                  <a:cubicBezTo>
                    <a:pt x="31595" y="471575"/>
                    <a:pt x="24499" y="478654"/>
                    <a:pt x="15798" y="478654"/>
                  </a:cubicBezTo>
                  <a:cubicBezTo>
                    <a:pt x="7095" y="478654"/>
                    <a:pt x="0" y="471575"/>
                    <a:pt x="0" y="462848"/>
                  </a:cubicBezTo>
                  <a:lnTo>
                    <a:pt x="0" y="15806"/>
                  </a:lnTo>
                  <a:cubicBezTo>
                    <a:pt x="0" y="7079"/>
                    <a:pt x="7095" y="0"/>
                    <a:pt x="15798" y="0"/>
                  </a:cubicBezTo>
                  <a:cubicBezTo>
                    <a:pt x="24499" y="0"/>
                    <a:pt x="31595" y="7079"/>
                    <a:pt x="31595" y="15806"/>
                  </a:cubicBezTo>
                  <a:close/>
                </a:path>
              </a:pathLst>
            </a:custGeom>
            <a:solidFill>
              <a:srgbClr val="74BF4B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68D4E94-8591-D6AB-D1E8-9972B0EFE3CB}"/>
                </a:ext>
              </a:extLst>
            </p:cNvPr>
            <p:cNvSpPr/>
            <p:nvPr/>
          </p:nvSpPr>
          <p:spPr>
            <a:xfrm>
              <a:off x="7391043" y="2618162"/>
              <a:ext cx="38289" cy="485284"/>
            </a:xfrm>
            <a:custGeom>
              <a:avLst/>
              <a:gdLst>
                <a:gd name="connsiteX0" fmla="*/ 19212 w 38289"/>
                <a:gd name="connsiteY0" fmla="*/ 485284 h 485284"/>
                <a:gd name="connsiteX1" fmla="*/ 0 w 38289"/>
                <a:gd name="connsiteY1" fmla="*/ 466197 h 485284"/>
                <a:gd name="connsiteX2" fmla="*/ 0 w 38289"/>
                <a:gd name="connsiteY2" fmla="*/ 19154 h 485284"/>
                <a:gd name="connsiteX3" fmla="*/ 19145 w 38289"/>
                <a:gd name="connsiteY3" fmla="*/ 0 h 485284"/>
                <a:gd name="connsiteX4" fmla="*/ 38289 w 38289"/>
                <a:gd name="connsiteY4" fmla="*/ 19154 h 485284"/>
                <a:gd name="connsiteX5" fmla="*/ 38289 w 38289"/>
                <a:gd name="connsiteY5" fmla="*/ 466197 h 485284"/>
                <a:gd name="connsiteX6" fmla="*/ 19212 w 38289"/>
                <a:gd name="connsiteY6" fmla="*/ 485284 h 485284"/>
                <a:gd name="connsiteX7" fmla="*/ 19212 w 38289"/>
                <a:gd name="connsiteY7" fmla="*/ 6764 h 485284"/>
                <a:gd name="connsiteX8" fmla="*/ 6694 w 38289"/>
                <a:gd name="connsiteY8" fmla="*/ 19154 h 485284"/>
                <a:gd name="connsiteX9" fmla="*/ 6694 w 38289"/>
                <a:gd name="connsiteY9" fmla="*/ 19154 h 485284"/>
                <a:gd name="connsiteX10" fmla="*/ 6694 w 38289"/>
                <a:gd name="connsiteY10" fmla="*/ 466197 h 485284"/>
                <a:gd name="connsiteX11" fmla="*/ 19145 w 38289"/>
                <a:gd name="connsiteY11" fmla="*/ 478654 h 485284"/>
                <a:gd name="connsiteX12" fmla="*/ 31595 w 38289"/>
                <a:gd name="connsiteY12" fmla="*/ 466197 h 485284"/>
                <a:gd name="connsiteX13" fmla="*/ 31595 w 38289"/>
                <a:gd name="connsiteY13" fmla="*/ 19154 h 485284"/>
                <a:gd name="connsiteX14" fmla="*/ 19212 w 38289"/>
                <a:gd name="connsiteY14" fmla="*/ 6764 h 48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89" h="485284">
                  <a:moveTo>
                    <a:pt x="19212" y="485284"/>
                  </a:moveTo>
                  <a:cubicBezTo>
                    <a:pt x="8636" y="485284"/>
                    <a:pt x="67" y="476758"/>
                    <a:pt x="0" y="466197"/>
                  </a:cubicBezTo>
                  <a:lnTo>
                    <a:pt x="0" y="19154"/>
                  </a:lnTo>
                  <a:cubicBezTo>
                    <a:pt x="0" y="8572"/>
                    <a:pt x="8569" y="0"/>
                    <a:pt x="19145" y="0"/>
                  </a:cubicBezTo>
                  <a:cubicBezTo>
                    <a:pt x="29721" y="0"/>
                    <a:pt x="38289" y="8572"/>
                    <a:pt x="38289" y="19154"/>
                  </a:cubicBezTo>
                  <a:lnTo>
                    <a:pt x="38289" y="466197"/>
                  </a:lnTo>
                  <a:cubicBezTo>
                    <a:pt x="38289" y="476738"/>
                    <a:pt x="29721" y="485284"/>
                    <a:pt x="19212" y="485284"/>
                  </a:cubicBezTo>
                  <a:close/>
                  <a:moveTo>
                    <a:pt x="19212" y="6764"/>
                  </a:moveTo>
                  <a:cubicBezTo>
                    <a:pt x="12317" y="6724"/>
                    <a:pt x="6761" y="12276"/>
                    <a:pt x="6694" y="19154"/>
                  </a:cubicBezTo>
                  <a:cubicBezTo>
                    <a:pt x="6694" y="19154"/>
                    <a:pt x="6694" y="19154"/>
                    <a:pt x="6694" y="19154"/>
                  </a:cubicBezTo>
                  <a:lnTo>
                    <a:pt x="6694" y="466197"/>
                  </a:lnTo>
                  <a:cubicBezTo>
                    <a:pt x="6694" y="473075"/>
                    <a:pt x="12250" y="478654"/>
                    <a:pt x="19145" y="478654"/>
                  </a:cubicBezTo>
                  <a:cubicBezTo>
                    <a:pt x="26040" y="478654"/>
                    <a:pt x="31595" y="473075"/>
                    <a:pt x="31595" y="466197"/>
                  </a:cubicBezTo>
                  <a:lnTo>
                    <a:pt x="31595" y="19154"/>
                  </a:lnTo>
                  <a:cubicBezTo>
                    <a:pt x="31595" y="12310"/>
                    <a:pt x="26040" y="6764"/>
                    <a:pt x="19212" y="6764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1E35AB5-D0D7-56EA-3549-ECAAA83A71D4}"/>
                </a:ext>
              </a:extLst>
            </p:cNvPr>
            <p:cNvSpPr/>
            <p:nvPr/>
          </p:nvSpPr>
          <p:spPr>
            <a:xfrm>
              <a:off x="7078299" y="2473434"/>
              <a:ext cx="324129" cy="92087"/>
            </a:xfrm>
            <a:custGeom>
              <a:avLst/>
              <a:gdLst>
                <a:gd name="connsiteX0" fmla="*/ 324123 w 324129"/>
                <a:gd name="connsiteY0" fmla="*/ 46010 h 92087"/>
                <a:gd name="connsiteX1" fmla="*/ 278135 w 324129"/>
                <a:gd name="connsiteY1" fmla="*/ 92087 h 92087"/>
                <a:gd name="connsiteX2" fmla="*/ 45988 w 324129"/>
                <a:gd name="connsiteY2" fmla="*/ 92087 h 92087"/>
                <a:gd name="connsiteX3" fmla="*/ 0 w 324129"/>
                <a:gd name="connsiteY3" fmla="*/ 46010 h 92087"/>
                <a:gd name="connsiteX4" fmla="*/ 45988 w 324129"/>
                <a:gd name="connsiteY4" fmla="*/ 0 h 92087"/>
                <a:gd name="connsiteX5" fmla="*/ 278403 w 324129"/>
                <a:gd name="connsiteY5" fmla="*/ 0 h 92087"/>
                <a:gd name="connsiteX6" fmla="*/ 322717 w 324129"/>
                <a:gd name="connsiteY6" fmla="*/ 33486 h 92087"/>
                <a:gd name="connsiteX7" fmla="*/ 324123 w 324129"/>
                <a:gd name="connsiteY7" fmla="*/ 46010 h 9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129" h="92087">
                  <a:moveTo>
                    <a:pt x="324123" y="46010"/>
                  </a:moveTo>
                  <a:cubicBezTo>
                    <a:pt x="324123" y="71433"/>
                    <a:pt x="303573" y="92047"/>
                    <a:pt x="278135" y="92087"/>
                  </a:cubicBezTo>
                  <a:lnTo>
                    <a:pt x="45988" y="92087"/>
                  </a:lnTo>
                  <a:cubicBezTo>
                    <a:pt x="20617" y="91980"/>
                    <a:pt x="67" y="71399"/>
                    <a:pt x="0" y="46010"/>
                  </a:cubicBezTo>
                  <a:cubicBezTo>
                    <a:pt x="134" y="20648"/>
                    <a:pt x="20617" y="107"/>
                    <a:pt x="45988" y="0"/>
                  </a:cubicBezTo>
                  <a:lnTo>
                    <a:pt x="278403" y="0"/>
                  </a:lnTo>
                  <a:cubicBezTo>
                    <a:pt x="298953" y="40"/>
                    <a:pt x="317028" y="13696"/>
                    <a:pt x="322717" y="33486"/>
                  </a:cubicBezTo>
                  <a:cubicBezTo>
                    <a:pt x="323722" y="37585"/>
                    <a:pt x="324190" y="41791"/>
                    <a:pt x="324123" y="46010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4989126-8CEF-3184-7F16-62837A076EF8}"/>
                </a:ext>
              </a:extLst>
            </p:cNvPr>
            <p:cNvSpPr/>
            <p:nvPr/>
          </p:nvSpPr>
          <p:spPr>
            <a:xfrm>
              <a:off x="7076993" y="2470085"/>
              <a:ext cx="329044" cy="98785"/>
            </a:xfrm>
            <a:custGeom>
              <a:avLst/>
              <a:gdLst>
                <a:gd name="connsiteX0" fmla="*/ 279710 w 329044"/>
                <a:gd name="connsiteY0" fmla="*/ 98785 h 98785"/>
                <a:gd name="connsiteX1" fmla="*/ 47561 w 329044"/>
                <a:gd name="connsiteY1" fmla="*/ 98785 h 98785"/>
                <a:gd name="connsiteX2" fmla="*/ 34 w 329044"/>
                <a:gd name="connsiteY2" fmla="*/ 47571 h 98785"/>
                <a:gd name="connsiteX3" fmla="*/ 47561 w 329044"/>
                <a:gd name="connsiteY3" fmla="*/ 0 h 98785"/>
                <a:gd name="connsiteX4" fmla="*/ 279710 w 329044"/>
                <a:gd name="connsiteY4" fmla="*/ 0 h 98785"/>
                <a:gd name="connsiteX5" fmla="*/ 327237 w 329044"/>
                <a:gd name="connsiteY5" fmla="*/ 36098 h 98785"/>
                <a:gd name="connsiteX6" fmla="*/ 329044 w 329044"/>
                <a:gd name="connsiteY6" fmla="*/ 49493 h 98785"/>
                <a:gd name="connsiteX7" fmla="*/ 314719 w 329044"/>
                <a:gd name="connsiteY7" fmla="*/ 84319 h 98785"/>
                <a:gd name="connsiteX8" fmla="*/ 279710 w 329044"/>
                <a:gd name="connsiteY8" fmla="*/ 98785 h 98785"/>
                <a:gd name="connsiteX9" fmla="*/ 47561 w 329044"/>
                <a:gd name="connsiteY9" fmla="*/ 6697 h 98785"/>
                <a:gd name="connsiteX10" fmla="*/ 4921 w 329044"/>
                <a:gd name="connsiteY10" fmla="*/ 49359 h 98785"/>
                <a:gd name="connsiteX11" fmla="*/ 47561 w 329044"/>
                <a:gd name="connsiteY11" fmla="*/ 92087 h 98785"/>
                <a:gd name="connsiteX12" fmla="*/ 279710 w 329044"/>
                <a:gd name="connsiteY12" fmla="*/ 92087 h 98785"/>
                <a:gd name="connsiteX13" fmla="*/ 322350 w 329044"/>
                <a:gd name="connsiteY13" fmla="*/ 49426 h 98785"/>
                <a:gd name="connsiteX14" fmla="*/ 322350 w 329044"/>
                <a:gd name="connsiteY14" fmla="*/ 49359 h 98785"/>
                <a:gd name="connsiteX15" fmla="*/ 320811 w 329044"/>
                <a:gd name="connsiteY15" fmla="*/ 37772 h 98785"/>
                <a:gd name="connsiteX16" fmla="*/ 279710 w 329044"/>
                <a:gd name="connsiteY16" fmla="*/ 6697 h 9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044" h="98785">
                  <a:moveTo>
                    <a:pt x="279710" y="98785"/>
                  </a:moveTo>
                  <a:lnTo>
                    <a:pt x="47561" y="98785"/>
                  </a:lnTo>
                  <a:cubicBezTo>
                    <a:pt x="20317" y="97780"/>
                    <a:pt x="-970" y="74849"/>
                    <a:pt x="34" y="47571"/>
                  </a:cubicBezTo>
                  <a:cubicBezTo>
                    <a:pt x="971" y="21706"/>
                    <a:pt x="21723" y="951"/>
                    <a:pt x="47561" y="0"/>
                  </a:cubicBezTo>
                  <a:lnTo>
                    <a:pt x="279710" y="0"/>
                  </a:lnTo>
                  <a:cubicBezTo>
                    <a:pt x="301867" y="20"/>
                    <a:pt x="321279" y="14774"/>
                    <a:pt x="327237" y="36098"/>
                  </a:cubicBezTo>
                  <a:cubicBezTo>
                    <a:pt x="328442" y="40465"/>
                    <a:pt x="329044" y="44965"/>
                    <a:pt x="329044" y="49493"/>
                  </a:cubicBezTo>
                  <a:cubicBezTo>
                    <a:pt x="329044" y="62532"/>
                    <a:pt x="323890" y="75043"/>
                    <a:pt x="314719" y="84319"/>
                  </a:cubicBezTo>
                  <a:cubicBezTo>
                    <a:pt x="305481" y="93641"/>
                    <a:pt x="292830" y="98852"/>
                    <a:pt x="279710" y="98785"/>
                  </a:cubicBezTo>
                  <a:close/>
                  <a:moveTo>
                    <a:pt x="47561" y="6697"/>
                  </a:moveTo>
                  <a:cubicBezTo>
                    <a:pt x="24066" y="6878"/>
                    <a:pt x="5122" y="25872"/>
                    <a:pt x="4921" y="49359"/>
                  </a:cubicBezTo>
                  <a:cubicBezTo>
                    <a:pt x="4921" y="72933"/>
                    <a:pt x="23999" y="92047"/>
                    <a:pt x="47561" y="92087"/>
                  </a:cubicBezTo>
                  <a:lnTo>
                    <a:pt x="279710" y="92087"/>
                  </a:lnTo>
                  <a:cubicBezTo>
                    <a:pt x="303273" y="92087"/>
                    <a:pt x="322350" y="72987"/>
                    <a:pt x="322350" y="49426"/>
                  </a:cubicBezTo>
                  <a:cubicBezTo>
                    <a:pt x="322350" y="49406"/>
                    <a:pt x="322350" y="49379"/>
                    <a:pt x="322350" y="49359"/>
                  </a:cubicBezTo>
                  <a:cubicBezTo>
                    <a:pt x="322350" y="45448"/>
                    <a:pt x="321815" y="41556"/>
                    <a:pt x="320811" y="37772"/>
                  </a:cubicBezTo>
                  <a:cubicBezTo>
                    <a:pt x="315589" y="19395"/>
                    <a:pt x="298787" y="6717"/>
                    <a:pt x="279710" y="6697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2D59A74-7F8A-EBD1-12B1-F77AC1A15722}"/>
                </a:ext>
              </a:extLst>
            </p:cNvPr>
            <p:cNvSpPr/>
            <p:nvPr/>
          </p:nvSpPr>
          <p:spPr>
            <a:xfrm>
              <a:off x="8226253" y="2349065"/>
              <a:ext cx="259258" cy="94766"/>
            </a:xfrm>
            <a:custGeom>
              <a:avLst/>
              <a:gdLst>
                <a:gd name="connsiteX0" fmla="*/ 211865 w 259258"/>
                <a:gd name="connsiteY0" fmla="*/ 0 h 94766"/>
                <a:gd name="connsiteX1" fmla="*/ 259259 w 259258"/>
                <a:gd name="connsiteY1" fmla="*/ 0 h 94766"/>
                <a:gd name="connsiteX2" fmla="*/ 259259 w 259258"/>
                <a:gd name="connsiteY2" fmla="*/ 94766 h 94766"/>
                <a:gd name="connsiteX3" fmla="*/ 211865 w 259258"/>
                <a:gd name="connsiteY3" fmla="*/ 94766 h 94766"/>
                <a:gd name="connsiteX4" fmla="*/ 47394 w 259258"/>
                <a:gd name="connsiteY4" fmla="*/ 94766 h 94766"/>
                <a:gd name="connsiteX5" fmla="*/ 1 w 259258"/>
                <a:gd name="connsiteY5" fmla="*/ 94766 h 94766"/>
                <a:gd name="connsiteX6" fmla="*/ 1 w 259258"/>
                <a:gd name="connsiteY6" fmla="*/ 0 h 94766"/>
                <a:gd name="connsiteX7" fmla="*/ 47394 w 259258"/>
                <a:gd name="connsiteY7" fmla="*/ 0 h 9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58" h="94766">
                  <a:moveTo>
                    <a:pt x="211865" y="0"/>
                  </a:moveTo>
                  <a:cubicBezTo>
                    <a:pt x="238040" y="0"/>
                    <a:pt x="259259" y="0"/>
                    <a:pt x="259259" y="0"/>
                  </a:cubicBezTo>
                  <a:lnTo>
                    <a:pt x="259259" y="94766"/>
                  </a:lnTo>
                  <a:cubicBezTo>
                    <a:pt x="259259" y="94766"/>
                    <a:pt x="238040" y="94766"/>
                    <a:pt x="211865" y="94766"/>
                  </a:cubicBezTo>
                  <a:lnTo>
                    <a:pt x="47394" y="94766"/>
                  </a:lnTo>
                  <a:cubicBezTo>
                    <a:pt x="21220" y="94766"/>
                    <a:pt x="1" y="94766"/>
                    <a:pt x="1" y="94766"/>
                  </a:cubicBezTo>
                  <a:lnTo>
                    <a:pt x="1" y="0"/>
                  </a:lnTo>
                  <a:cubicBezTo>
                    <a:pt x="1" y="0"/>
                    <a:pt x="21220" y="0"/>
                    <a:pt x="47394" y="0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DAABDF4-5A6A-CEAA-2C53-0C1E4E1BE8E0}"/>
                </a:ext>
              </a:extLst>
            </p:cNvPr>
            <p:cNvSpPr/>
            <p:nvPr/>
          </p:nvSpPr>
          <p:spPr>
            <a:xfrm>
              <a:off x="8224880" y="2345717"/>
              <a:ext cx="262404" cy="101463"/>
            </a:xfrm>
            <a:custGeom>
              <a:avLst/>
              <a:gdLst>
                <a:gd name="connsiteX0" fmla="*/ 213305 w 262404"/>
                <a:gd name="connsiteY0" fmla="*/ 101464 h 101463"/>
                <a:gd name="connsiteX1" fmla="*/ 48900 w 262404"/>
                <a:gd name="connsiteY1" fmla="*/ 101464 h 101463"/>
                <a:gd name="connsiteX2" fmla="*/ 33 w 262404"/>
                <a:gd name="connsiteY2" fmla="*/ 48890 h 101463"/>
                <a:gd name="connsiteX3" fmla="*/ 48900 w 262404"/>
                <a:gd name="connsiteY3" fmla="*/ 0 h 101463"/>
                <a:gd name="connsiteX4" fmla="*/ 213505 w 262404"/>
                <a:gd name="connsiteY4" fmla="*/ 0 h 101463"/>
                <a:gd name="connsiteX5" fmla="*/ 262371 w 262404"/>
                <a:gd name="connsiteY5" fmla="*/ 52574 h 101463"/>
                <a:gd name="connsiteX6" fmla="*/ 213505 w 262404"/>
                <a:gd name="connsiteY6" fmla="*/ 101464 h 101463"/>
                <a:gd name="connsiteX7" fmla="*/ 48900 w 262404"/>
                <a:gd name="connsiteY7" fmla="*/ 6697 h 101463"/>
                <a:gd name="connsiteX8" fmla="*/ 6594 w 262404"/>
                <a:gd name="connsiteY8" fmla="*/ 52446 h 101463"/>
                <a:gd name="connsiteX9" fmla="*/ 48900 w 262404"/>
                <a:gd name="connsiteY9" fmla="*/ 94766 h 101463"/>
                <a:gd name="connsiteX10" fmla="*/ 213505 w 262404"/>
                <a:gd name="connsiteY10" fmla="*/ 94766 h 101463"/>
                <a:gd name="connsiteX11" fmla="*/ 255811 w 262404"/>
                <a:gd name="connsiteY11" fmla="*/ 49017 h 101463"/>
                <a:gd name="connsiteX12" fmla="*/ 213505 w 262404"/>
                <a:gd name="connsiteY12" fmla="*/ 6697 h 10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404" h="101463">
                  <a:moveTo>
                    <a:pt x="213305" y="101464"/>
                  </a:moveTo>
                  <a:lnTo>
                    <a:pt x="48900" y="101464"/>
                  </a:lnTo>
                  <a:cubicBezTo>
                    <a:pt x="20918" y="100445"/>
                    <a:pt x="-970" y="76905"/>
                    <a:pt x="33" y="48890"/>
                  </a:cubicBezTo>
                  <a:cubicBezTo>
                    <a:pt x="970" y="22295"/>
                    <a:pt x="22325" y="964"/>
                    <a:pt x="48900" y="0"/>
                  </a:cubicBezTo>
                  <a:lnTo>
                    <a:pt x="213505" y="0"/>
                  </a:lnTo>
                  <a:cubicBezTo>
                    <a:pt x="241486" y="1018"/>
                    <a:pt x="263376" y="24559"/>
                    <a:pt x="262371" y="52574"/>
                  </a:cubicBezTo>
                  <a:cubicBezTo>
                    <a:pt x="261434" y="79168"/>
                    <a:pt x="240081" y="100499"/>
                    <a:pt x="213505" y="101464"/>
                  </a:cubicBezTo>
                  <a:close/>
                  <a:moveTo>
                    <a:pt x="48900" y="6697"/>
                  </a:moveTo>
                  <a:cubicBezTo>
                    <a:pt x="24600" y="7648"/>
                    <a:pt x="5657" y="28129"/>
                    <a:pt x="6594" y="52446"/>
                  </a:cubicBezTo>
                  <a:cubicBezTo>
                    <a:pt x="7530" y="75438"/>
                    <a:pt x="25939" y="93869"/>
                    <a:pt x="48900" y="94766"/>
                  </a:cubicBezTo>
                  <a:lnTo>
                    <a:pt x="213505" y="94766"/>
                  </a:lnTo>
                  <a:cubicBezTo>
                    <a:pt x="237804" y="93815"/>
                    <a:pt x="256749" y="73335"/>
                    <a:pt x="255811" y="49017"/>
                  </a:cubicBezTo>
                  <a:cubicBezTo>
                    <a:pt x="254874" y="26025"/>
                    <a:pt x="236466" y="7595"/>
                    <a:pt x="213505" y="6697"/>
                  </a:cubicBezTo>
                  <a:close/>
                </a:path>
              </a:pathLst>
            </a:custGeom>
            <a:solidFill>
              <a:srgbClr val="0B275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7773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DevNet Sandboxes</a:t>
            </a:r>
          </a:p>
        </p:txBody>
      </p:sp>
    </p:spTree>
    <p:extLst>
      <p:ext uri="{BB962C8B-B14F-4D97-AF65-F5344CB8AC3E}">
        <p14:creationId xmlns:p14="http://schemas.microsoft.com/office/powerpoint/2010/main" val="3698427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4F2911E-A3A1-7E87-99DE-3A73D188B0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3997" y="259493"/>
            <a:ext cx="8257032" cy="43307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Attention IT professionals! Make sure to make use of the FREE DevNet sandboxes at </a:t>
            </a:r>
            <a:r>
              <a:rPr lang="en-US" sz="1800" dirty="0">
                <a:hlinkClick r:id="rId3"/>
              </a:rPr>
              <a:t>https://devnetsandbox.cisco.com/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Open NX-OS Programmability Always-On sandbox </a:t>
            </a:r>
            <a:r>
              <a:rPr lang="en-US" dirty="0"/>
              <a:t>we used for our Demo is found at: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1600" dirty="0">
                <a:hlinkClick r:id="rId4"/>
              </a:rPr>
              <a:t>https://devnetsandbox.cisco.com/DevNet/catalog/Open-NX-OS-Programmability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69E8F-4CA2-2B52-A45B-7640F97A4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567" y="1084922"/>
            <a:ext cx="2349345" cy="17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39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1912BEC-29C6-1FD2-2617-70611775ED9A}"/>
              </a:ext>
            </a:extLst>
          </p:cNvPr>
          <p:cNvSpPr txBox="1">
            <a:spLocks/>
          </p:cNvSpPr>
          <p:nvPr/>
        </p:nvSpPr>
        <p:spPr bwMode="white">
          <a:xfrm>
            <a:off x="366865" y="1249067"/>
            <a:ext cx="4063886" cy="2363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Cisco Code Exchange</a:t>
            </a:r>
          </a:p>
        </p:txBody>
      </p:sp>
    </p:spTree>
    <p:extLst>
      <p:ext uri="{BB962C8B-B14F-4D97-AF65-F5344CB8AC3E}">
        <p14:creationId xmlns:p14="http://schemas.microsoft.com/office/powerpoint/2010/main" val="4142919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11F3-2AE3-76FB-4BB2-5CEE349A5A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0116" y="289932"/>
            <a:ext cx="8892372" cy="440101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Cisco Code Exchange </a:t>
            </a:r>
            <a:r>
              <a:rPr lang="en-US" dirty="0"/>
              <a:t>is the place to discover code repositories related to Cisco technologies: </a:t>
            </a:r>
            <a:r>
              <a:rPr lang="en-US" sz="1800" dirty="0">
                <a:hlinkClick r:id="rId3"/>
              </a:rPr>
              <a:t>https://developer.cisco.com/codeexchange/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currently 116 repos and counting there written for NX-OS, created with languages and technologies such as Python, Shell, Smarty, C++, Go, Ruby, Ansible, JavaScript, HTML, Jinja, HCL, and Docker. </a:t>
            </a:r>
          </a:p>
          <a:p>
            <a:pPr marL="0" indent="0" algn="ctr">
              <a:buNone/>
            </a:pPr>
            <a:r>
              <a:rPr lang="en-US" sz="1600" dirty="0">
                <a:hlinkClick r:id="rId4"/>
              </a:rPr>
              <a:t>https://developer.cisco.com/codeexchange/search/?order=products&amp;products=NX-OS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169863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09C94-C983-4131-C357-A6E5841A5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484" y="1070964"/>
            <a:ext cx="2826715" cy="19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8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DAB1-4751-594D-B445-45CD58F7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0789"/>
            <a:ext cx="4661209" cy="1941922"/>
          </a:xfrm>
        </p:spPr>
        <p:txBody>
          <a:bodyPr/>
          <a:lstStyle/>
          <a:p>
            <a:pPr algn="ctr"/>
            <a:r>
              <a:rPr lang="en-US" dirty="0"/>
              <a:t>Additional Resources for NX-OS</a:t>
            </a:r>
          </a:p>
        </p:txBody>
      </p:sp>
    </p:spTree>
    <p:extLst>
      <p:ext uri="{BB962C8B-B14F-4D97-AF65-F5344CB8AC3E}">
        <p14:creationId xmlns:p14="http://schemas.microsoft.com/office/powerpoint/2010/main" val="362786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BD4DA1-2984-4940-B5D7-75A6CC9A2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DEVWKS-2037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588BFA6-F21D-C2B0-3429-DFC54BB4703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7661" y="-59473"/>
            <a:ext cx="4698380" cy="486193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1600" u="sng" dirty="0"/>
              <a:t>Introduction</a:t>
            </a:r>
          </a:p>
          <a:p>
            <a:endParaRPr lang="en-US" sz="1600" u="sng" dirty="0"/>
          </a:p>
          <a:p>
            <a:r>
              <a:rPr lang="en-US" sz="1600" u="sng" dirty="0"/>
              <a:t>NX-OS overview</a:t>
            </a:r>
          </a:p>
          <a:p>
            <a:pPr lvl="1"/>
            <a:r>
              <a:rPr lang="en-US" sz="1600" dirty="0"/>
              <a:t>The Cisco NX-OS Software advantage</a:t>
            </a:r>
          </a:p>
          <a:p>
            <a:pPr lvl="1"/>
            <a:r>
              <a:rPr lang="en-US" sz="1600" dirty="0"/>
              <a:t>Industry-Leading Data Center OS</a:t>
            </a:r>
          </a:p>
          <a:p>
            <a:pPr lvl="1"/>
            <a:endParaRPr lang="en-US" sz="1600" dirty="0"/>
          </a:p>
          <a:p>
            <a:r>
              <a:rPr lang="en-US" sz="1600" u="sng" dirty="0"/>
              <a:t>NX-OS Interfaces and Protocols</a:t>
            </a:r>
          </a:p>
          <a:p>
            <a:pPr lvl="1"/>
            <a:r>
              <a:rPr lang="en-US" sz="1600" dirty="0"/>
              <a:t>NX-CLI, NXAPI-CLI, and NXAPI-REST</a:t>
            </a:r>
          </a:p>
          <a:p>
            <a:pPr lvl="1"/>
            <a:endParaRPr lang="en-US" sz="1600" dirty="0"/>
          </a:p>
          <a:p>
            <a:r>
              <a:rPr lang="en-US" sz="1600" u="sng" dirty="0"/>
              <a:t>NX-OS Tools to Enable Automation </a:t>
            </a:r>
          </a:p>
          <a:p>
            <a:pPr lvl="1"/>
            <a:r>
              <a:rPr lang="en-US" sz="1600" dirty="0"/>
              <a:t>NX-OS Bash, </a:t>
            </a:r>
            <a:r>
              <a:rPr lang="en-US" sz="1600" dirty="0" err="1"/>
              <a:t>Guestshell</a:t>
            </a:r>
            <a:r>
              <a:rPr lang="en-US" sz="1600" dirty="0"/>
              <a:t>, and NX-API Sandbox</a:t>
            </a:r>
          </a:p>
          <a:p>
            <a:pPr lvl="1"/>
            <a:endParaRPr lang="en-US" sz="1600" dirty="0"/>
          </a:p>
          <a:p>
            <a:r>
              <a:rPr lang="en-US" sz="1600" u="sng" dirty="0"/>
              <a:t>Demo</a:t>
            </a:r>
          </a:p>
          <a:p>
            <a:pPr lvl="1"/>
            <a:r>
              <a:rPr lang="en-US" sz="1600" dirty="0"/>
              <a:t>Specially-crafted DevNet Learning Lab</a:t>
            </a:r>
          </a:p>
          <a:p>
            <a:pPr marL="169863" lvl="1" indent="0">
              <a:buNone/>
            </a:pPr>
            <a:endParaRPr lang="en-US" sz="1600" dirty="0"/>
          </a:p>
          <a:p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EA04867-8FE3-871D-140F-667A31EA1DD4}"/>
              </a:ext>
            </a:extLst>
          </p:cNvPr>
          <p:cNvSpPr/>
          <p:nvPr/>
        </p:nvSpPr>
        <p:spPr>
          <a:xfrm>
            <a:off x="191732" y="114595"/>
            <a:ext cx="585739" cy="585763"/>
          </a:xfrm>
          <a:custGeom>
            <a:avLst/>
            <a:gdLst>
              <a:gd name="connsiteX0" fmla="*/ 285726 w 585739"/>
              <a:gd name="connsiteY0" fmla="*/ 140470 h 585763"/>
              <a:gd name="connsiteX1" fmla="*/ 285726 w 585739"/>
              <a:gd name="connsiteY1" fmla="*/ 24360 h 585763"/>
              <a:gd name="connsiteX2" fmla="*/ 259818 w 585739"/>
              <a:gd name="connsiteY2" fmla="*/ 50268 h 585763"/>
              <a:gd name="connsiteX3" fmla="*/ 249722 w 585739"/>
              <a:gd name="connsiteY3" fmla="*/ 40172 h 585763"/>
              <a:gd name="connsiteX4" fmla="*/ 287822 w 585739"/>
              <a:gd name="connsiteY4" fmla="*/ 2072 h 585763"/>
              <a:gd name="connsiteX5" fmla="*/ 297918 w 585739"/>
              <a:gd name="connsiteY5" fmla="*/ 2072 h 585763"/>
              <a:gd name="connsiteX6" fmla="*/ 336018 w 585739"/>
              <a:gd name="connsiteY6" fmla="*/ 40172 h 585763"/>
              <a:gd name="connsiteX7" fmla="*/ 325922 w 585739"/>
              <a:gd name="connsiteY7" fmla="*/ 50268 h 585763"/>
              <a:gd name="connsiteX8" fmla="*/ 300014 w 585739"/>
              <a:gd name="connsiteY8" fmla="*/ 24360 h 585763"/>
              <a:gd name="connsiteX9" fmla="*/ 300014 w 585739"/>
              <a:gd name="connsiteY9" fmla="*/ 140470 h 585763"/>
              <a:gd name="connsiteX10" fmla="*/ 285726 w 585739"/>
              <a:gd name="connsiteY10" fmla="*/ 140470 h 585763"/>
              <a:gd name="connsiteX11" fmla="*/ 285726 w 585739"/>
              <a:gd name="connsiteY11" fmla="*/ 445270 h 585763"/>
              <a:gd name="connsiteX12" fmla="*/ 285726 w 585739"/>
              <a:gd name="connsiteY12" fmla="*/ 561380 h 585763"/>
              <a:gd name="connsiteX13" fmla="*/ 259818 w 585739"/>
              <a:gd name="connsiteY13" fmla="*/ 535472 h 585763"/>
              <a:gd name="connsiteX14" fmla="*/ 249722 w 585739"/>
              <a:gd name="connsiteY14" fmla="*/ 545568 h 585763"/>
              <a:gd name="connsiteX15" fmla="*/ 287822 w 585739"/>
              <a:gd name="connsiteY15" fmla="*/ 583668 h 585763"/>
              <a:gd name="connsiteX16" fmla="*/ 292870 w 585739"/>
              <a:gd name="connsiteY16" fmla="*/ 585764 h 585763"/>
              <a:gd name="connsiteX17" fmla="*/ 297918 w 585739"/>
              <a:gd name="connsiteY17" fmla="*/ 583668 h 585763"/>
              <a:gd name="connsiteX18" fmla="*/ 336018 w 585739"/>
              <a:gd name="connsiteY18" fmla="*/ 545568 h 585763"/>
              <a:gd name="connsiteX19" fmla="*/ 325922 w 585739"/>
              <a:gd name="connsiteY19" fmla="*/ 535472 h 585763"/>
              <a:gd name="connsiteX20" fmla="*/ 300014 w 585739"/>
              <a:gd name="connsiteY20" fmla="*/ 561380 h 585763"/>
              <a:gd name="connsiteX21" fmla="*/ 300014 w 585739"/>
              <a:gd name="connsiteY21" fmla="*/ 445270 h 585763"/>
              <a:gd name="connsiteX22" fmla="*/ 285726 w 585739"/>
              <a:gd name="connsiteY22" fmla="*/ 445270 h 585763"/>
              <a:gd name="connsiteX23" fmla="*/ 40172 w 585739"/>
              <a:gd name="connsiteY23" fmla="*/ 336018 h 585763"/>
              <a:gd name="connsiteX24" fmla="*/ 50268 w 585739"/>
              <a:gd name="connsiteY24" fmla="*/ 325922 h 585763"/>
              <a:gd name="connsiteX25" fmla="*/ 24360 w 585739"/>
              <a:gd name="connsiteY25" fmla="*/ 300014 h 585763"/>
              <a:gd name="connsiteX26" fmla="*/ 121420 w 585739"/>
              <a:gd name="connsiteY26" fmla="*/ 300014 h 585763"/>
              <a:gd name="connsiteX27" fmla="*/ 121420 w 585739"/>
              <a:gd name="connsiteY27" fmla="*/ 285726 h 585763"/>
              <a:gd name="connsiteX28" fmla="*/ 24360 w 585739"/>
              <a:gd name="connsiteY28" fmla="*/ 285726 h 585763"/>
              <a:gd name="connsiteX29" fmla="*/ 50268 w 585739"/>
              <a:gd name="connsiteY29" fmla="*/ 259818 h 585763"/>
              <a:gd name="connsiteX30" fmla="*/ 40172 w 585739"/>
              <a:gd name="connsiteY30" fmla="*/ 249722 h 585763"/>
              <a:gd name="connsiteX31" fmla="*/ 2072 w 585739"/>
              <a:gd name="connsiteY31" fmla="*/ 287822 h 585763"/>
              <a:gd name="connsiteX32" fmla="*/ 2072 w 585739"/>
              <a:gd name="connsiteY32" fmla="*/ 297918 h 585763"/>
              <a:gd name="connsiteX33" fmla="*/ 40172 w 585739"/>
              <a:gd name="connsiteY33" fmla="*/ 336018 h 585763"/>
              <a:gd name="connsiteX34" fmla="*/ 545568 w 585739"/>
              <a:gd name="connsiteY34" fmla="*/ 336018 h 585763"/>
              <a:gd name="connsiteX35" fmla="*/ 583668 w 585739"/>
              <a:gd name="connsiteY35" fmla="*/ 297918 h 585763"/>
              <a:gd name="connsiteX36" fmla="*/ 583668 w 585739"/>
              <a:gd name="connsiteY36" fmla="*/ 287822 h 585763"/>
              <a:gd name="connsiteX37" fmla="*/ 545568 w 585739"/>
              <a:gd name="connsiteY37" fmla="*/ 249722 h 585763"/>
              <a:gd name="connsiteX38" fmla="*/ 535472 w 585739"/>
              <a:gd name="connsiteY38" fmla="*/ 259818 h 585763"/>
              <a:gd name="connsiteX39" fmla="*/ 561380 w 585739"/>
              <a:gd name="connsiteY39" fmla="*/ 285726 h 585763"/>
              <a:gd name="connsiteX40" fmla="*/ 464320 w 585739"/>
              <a:gd name="connsiteY40" fmla="*/ 285726 h 585763"/>
              <a:gd name="connsiteX41" fmla="*/ 464320 w 585739"/>
              <a:gd name="connsiteY41" fmla="*/ 300014 h 585763"/>
              <a:gd name="connsiteX42" fmla="*/ 561380 w 585739"/>
              <a:gd name="connsiteY42" fmla="*/ 300014 h 585763"/>
              <a:gd name="connsiteX43" fmla="*/ 535472 w 585739"/>
              <a:gd name="connsiteY43" fmla="*/ 325922 h 585763"/>
              <a:gd name="connsiteX44" fmla="*/ 545568 w 585739"/>
              <a:gd name="connsiteY44" fmla="*/ 336018 h 585763"/>
              <a:gd name="connsiteX45" fmla="*/ 426220 w 585739"/>
              <a:gd name="connsiteY45" fmla="*/ 357164 h 585763"/>
              <a:gd name="connsiteX46" fmla="*/ 159520 w 585739"/>
              <a:gd name="connsiteY46" fmla="*/ 357164 h 585763"/>
              <a:gd name="connsiteX47" fmla="*/ 152376 w 585739"/>
              <a:gd name="connsiteY47" fmla="*/ 350020 h 585763"/>
              <a:gd name="connsiteX48" fmla="*/ 152376 w 585739"/>
              <a:gd name="connsiteY48" fmla="*/ 235720 h 585763"/>
              <a:gd name="connsiteX49" fmla="*/ 159520 w 585739"/>
              <a:gd name="connsiteY49" fmla="*/ 228576 h 585763"/>
              <a:gd name="connsiteX50" fmla="*/ 426220 w 585739"/>
              <a:gd name="connsiteY50" fmla="*/ 228576 h 585763"/>
              <a:gd name="connsiteX51" fmla="*/ 433364 w 585739"/>
              <a:gd name="connsiteY51" fmla="*/ 235720 h 585763"/>
              <a:gd name="connsiteX52" fmla="*/ 433364 w 585739"/>
              <a:gd name="connsiteY52" fmla="*/ 350020 h 585763"/>
              <a:gd name="connsiteX53" fmla="*/ 426220 w 585739"/>
              <a:gd name="connsiteY53" fmla="*/ 357164 h 585763"/>
              <a:gd name="connsiteX54" fmla="*/ 419076 w 585739"/>
              <a:gd name="connsiteY54" fmla="*/ 242864 h 585763"/>
              <a:gd name="connsiteX55" fmla="*/ 166664 w 585739"/>
              <a:gd name="connsiteY55" fmla="*/ 242864 h 585763"/>
              <a:gd name="connsiteX56" fmla="*/ 166664 w 585739"/>
              <a:gd name="connsiteY56" fmla="*/ 342876 h 585763"/>
              <a:gd name="connsiteX57" fmla="*/ 419076 w 585739"/>
              <a:gd name="connsiteY57" fmla="*/ 342876 h 585763"/>
              <a:gd name="connsiteX58" fmla="*/ 419076 w 585739"/>
              <a:gd name="connsiteY58" fmla="*/ 242864 h 585763"/>
              <a:gd name="connsiteX59" fmla="*/ 388120 w 585739"/>
              <a:gd name="connsiteY59" fmla="*/ 285726 h 585763"/>
              <a:gd name="connsiteX60" fmla="*/ 273820 w 585739"/>
              <a:gd name="connsiteY60" fmla="*/ 285726 h 585763"/>
              <a:gd name="connsiteX61" fmla="*/ 273820 w 585739"/>
              <a:gd name="connsiteY61" fmla="*/ 300014 h 585763"/>
              <a:gd name="connsiteX62" fmla="*/ 388120 w 585739"/>
              <a:gd name="connsiteY62" fmla="*/ 300014 h 585763"/>
              <a:gd name="connsiteX63" fmla="*/ 388120 w 585739"/>
              <a:gd name="connsiteY63" fmla="*/ 285726 h 585763"/>
              <a:gd name="connsiteX64" fmla="*/ 470797 w 585739"/>
              <a:gd name="connsiteY64" fmla="*/ 220766 h 585763"/>
              <a:gd name="connsiteX65" fmla="*/ 488418 w 585739"/>
              <a:gd name="connsiteY65" fmla="*/ 97322 h 585763"/>
              <a:gd name="connsiteX66" fmla="*/ 364117 w 585739"/>
              <a:gd name="connsiteY66" fmla="*/ 115514 h 585763"/>
              <a:gd name="connsiteX67" fmla="*/ 372118 w 585739"/>
              <a:gd name="connsiteY67" fmla="*/ 127421 h 585763"/>
              <a:gd name="connsiteX68" fmla="*/ 478417 w 585739"/>
              <a:gd name="connsiteY68" fmla="*/ 107513 h 585763"/>
              <a:gd name="connsiteX69" fmla="*/ 459081 w 585739"/>
              <a:gd name="connsiteY69" fmla="*/ 212955 h 585763"/>
              <a:gd name="connsiteX70" fmla="*/ 470987 w 585739"/>
              <a:gd name="connsiteY70" fmla="*/ 220861 h 585763"/>
              <a:gd name="connsiteX71" fmla="*/ 114752 w 585739"/>
              <a:gd name="connsiteY71" fmla="*/ 365069 h 585763"/>
              <a:gd name="connsiteX72" fmla="*/ 97322 w 585739"/>
              <a:gd name="connsiteY72" fmla="*/ 488418 h 585763"/>
              <a:gd name="connsiteX73" fmla="*/ 136946 w 585739"/>
              <a:gd name="connsiteY73" fmla="*/ 504896 h 585763"/>
              <a:gd name="connsiteX74" fmla="*/ 220575 w 585739"/>
              <a:gd name="connsiteY74" fmla="*/ 470987 h 585763"/>
              <a:gd name="connsiteX75" fmla="*/ 212669 w 585739"/>
              <a:gd name="connsiteY75" fmla="*/ 459081 h 585763"/>
              <a:gd name="connsiteX76" fmla="*/ 107418 w 585739"/>
              <a:gd name="connsiteY76" fmla="*/ 478322 h 585763"/>
              <a:gd name="connsiteX77" fmla="*/ 126659 w 585739"/>
              <a:gd name="connsiteY77" fmla="*/ 373070 h 585763"/>
              <a:gd name="connsiteX78" fmla="*/ 114752 w 585739"/>
              <a:gd name="connsiteY78" fmla="*/ 365165 h 585763"/>
              <a:gd name="connsiteX79" fmla="*/ 212860 w 585739"/>
              <a:gd name="connsiteY79" fmla="*/ 126659 h 585763"/>
              <a:gd name="connsiteX80" fmla="*/ 220766 w 585739"/>
              <a:gd name="connsiteY80" fmla="*/ 114752 h 585763"/>
              <a:gd name="connsiteX81" fmla="*/ 97322 w 585739"/>
              <a:gd name="connsiteY81" fmla="*/ 97322 h 585763"/>
              <a:gd name="connsiteX82" fmla="*/ 115514 w 585739"/>
              <a:gd name="connsiteY82" fmla="*/ 221528 h 585763"/>
              <a:gd name="connsiteX83" fmla="*/ 127325 w 585739"/>
              <a:gd name="connsiteY83" fmla="*/ 213527 h 585763"/>
              <a:gd name="connsiteX84" fmla="*/ 107418 w 585739"/>
              <a:gd name="connsiteY84" fmla="*/ 107418 h 585763"/>
              <a:gd name="connsiteX85" fmla="*/ 212860 w 585739"/>
              <a:gd name="connsiteY85" fmla="*/ 126659 h 585763"/>
              <a:gd name="connsiteX86" fmla="*/ 488418 w 585739"/>
              <a:gd name="connsiteY86" fmla="*/ 488418 h 585763"/>
              <a:gd name="connsiteX87" fmla="*/ 470987 w 585739"/>
              <a:gd name="connsiteY87" fmla="*/ 364974 h 585763"/>
              <a:gd name="connsiteX88" fmla="*/ 459081 w 585739"/>
              <a:gd name="connsiteY88" fmla="*/ 372880 h 585763"/>
              <a:gd name="connsiteX89" fmla="*/ 478322 w 585739"/>
              <a:gd name="connsiteY89" fmla="*/ 478322 h 585763"/>
              <a:gd name="connsiteX90" fmla="*/ 373070 w 585739"/>
              <a:gd name="connsiteY90" fmla="*/ 458986 h 585763"/>
              <a:gd name="connsiteX91" fmla="*/ 365165 w 585739"/>
              <a:gd name="connsiteY91" fmla="*/ 470892 h 585763"/>
              <a:gd name="connsiteX92" fmla="*/ 448985 w 585739"/>
              <a:gd name="connsiteY92" fmla="*/ 504896 h 585763"/>
              <a:gd name="connsiteX93" fmla="*/ 488513 w 585739"/>
              <a:gd name="connsiteY93" fmla="*/ 488513 h 585763"/>
              <a:gd name="connsiteX94" fmla="*/ 197620 w 585739"/>
              <a:gd name="connsiteY94" fmla="*/ 302395 h 585763"/>
              <a:gd name="connsiteX95" fmla="*/ 207145 w 585739"/>
              <a:gd name="connsiteY95" fmla="*/ 292870 h 585763"/>
              <a:gd name="connsiteX96" fmla="*/ 197620 w 585739"/>
              <a:gd name="connsiteY96" fmla="*/ 283345 h 585763"/>
              <a:gd name="connsiteX97" fmla="*/ 188095 w 585739"/>
              <a:gd name="connsiteY97" fmla="*/ 292870 h 585763"/>
              <a:gd name="connsiteX98" fmla="*/ 197620 w 585739"/>
              <a:gd name="connsiteY98" fmla="*/ 302395 h 585763"/>
              <a:gd name="connsiteX99" fmla="*/ 235720 w 585739"/>
              <a:gd name="connsiteY99" fmla="*/ 302395 h 585763"/>
              <a:gd name="connsiteX100" fmla="*/ 245245 w 585739"/>
              <a:gd name="connsiteY100" fmla="*/ 292870 h 585763"/>
              <a:gd name="connsiteX101" fmla="*/ 235720 w 585739"/>
              <a:gd name="connsiteY101" fmla="*/ 283345 h 585763"/>
              <a:gd name="connsiteX102" fmla="*/ 226195 w 585739"/>
              <a:gd name="connsiteY102" fmla="*/ 292870 h 585763"/>
              <a:gd name="connsiteX103" fmla="*/ 235720 w 585739"/>
              <a:gd name="connsiteY103" fmla="*/ 302395 h 5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85739" h="585763">
                <a:moveTo>
                  <a:pt x="285726" y="140470"/>
                </a:moveTo>
                <a:lnTo>
                  <a:pt x="285726" y="24360"/>
                </a:lnTo>
                <a:lnTo>
                  <a:pt x="259818" y="50268"/>
                </a:lnTo>
                <a:lnTo>
                  <a:pt x="249722" y="40172"/>
                </a:lnTo>
                <a:lnTo>
                  <a:pt x="287822" y="2072"/>
                </a:lnTo>
                <a:cubicBezTo>
                  <a:pt x="290584" y="-691"/>
                  <a:pt x="295156" y="-691"/>
                  <a:pt x="297918" y="2072"/>
                </a:cubicBezTo>
                <a:lnTo>
                  <a:pt x="336018" y="40172"/>
                </a:lnTo>
                <a:lnTo>
                  <a:pt x="325922" y="50268"/>
                </a:lnTo>
                <a:lnTo>
                  <a:pt x="300014" y="24360"/>
                </a:lnTo>
                <a:lnTo>
                  <a:pt x="300014" y="140470"/>
                </a:lnTo>
                <a:lnTo>
                  <a:pt x="285726" y="140470"/>
                </a:lnTo>
                <a:close/>
                <a:moveTo>
                  <a:pt x="285726" y="445270"/>
                </a:moveTo>
                <a:lnTo>
                  <a:pt x="285726" y="561380"/>
                </a:lnTo>
                <a:lnTo>
                  <a:pt x="259818" y="535472"/>
                </a:lnTo>
                <a:lnTo>
                  <a:pt x="249722" y="545568"/>
                </a:lnTo>
                <a:lnTo>
                  <a:pt x="287822" y="583668"/>
                </a:lnTo>
                <a:cubicBezTo>
                  <a:pt x="289250" y="585097"/>
                  <a:pt x="291060" y="585764"/>
                  <a:pt x="292870" y="585764"/>
                </a:cubicBezTo>
                <a:cubicBezTo>
                  <a:pt x="294680" y="585764"/>
                  <a:pt x="296489" y="585097"/>
                  <a:pt x="297918" y="583668"/>
                </a:cubicBezTo>
                <a:lnTo>
                  <a:pt x="336018" y="545568"/>
                </a:lnTo>
                <a:lnTo>
                  <a:pt x="325922" y="535472"/>
                </a:lnTo>
                <a:lnTo>
                  <a:pt x="300014" y="561380"/>
                </a:lnTo>
                <a:lnTo>
                  <a:pt x="300014" y="445270"/>
                </a:lnTo>
                <a:lnTo>
                  <a:pt x="285726" y="445270"/>
                </a:lnTo>
                <a:close/>
                <a:moveTo>
                  <a:pt x="40172" y="336018"/>
                </a:moveTo>
                <a:lnTo>
                  <a:pt x="50268" y="325922"/>
                </a:lnTo>
                <a:lnTo>
                  <a:pt x="24360" y="300014"/>
                </a:lnTo>
                <a:lnTo>
                  <a:pt x="121420" y="300014"/>
                </a:lnTo>
                <a:lnTo>
                  <a:pt x="121420" y="285726"/>
                </a:lnTo>
                <a:lnTo>
                  <a:pt x="24360" y="285726"/>
                </a:lnTo>
                <a:lnTo>
                  <a:pt x="50268" y="259818"/>
                </a:lnTo>
                <a:lnTo>
                  <a:pt x="40172" y="249722"/>
                </a:lnTo>
                <a:lnTo>
                  <a:pt x="2072" y="287822"/>
                </a:lnTo>
                <a:cubicBezTo>
                  <a:pt x="-691" y="290584"/>
                  <a:pt x="-691" y="295156"/>
                  <a:pt x="2072" y="297918"/>
                </a:cubicBezTo>
                <a:lnTo>
                  <a:pt x="40172" y="336018"/>
                </a:lnTo>
                <a:close/>
                <a:moveTo>
                  <a:pt x="545568" y="336018"/>
                </a:moveTo>
                <a:lnTo>
                  <a:pt x="583668" y="297918"/>
                </a:lnTo>
                <a:cubicBezTo>
                  <a:pt x="586430" y="295156"/>
                  <a:pt x="586430" y="290584"/>
                  <a:pt x="583668" y="287822"/>
                </a:cubicBezTo>
                <a:lnTo>
                  <a:pt x="545568" y="249722"/>
                </a:lnTo>
                <a:lnTo>
                  <a:pt x="535472" y="259818"/>
                </a:lnTo>
                <a:lnTo>
                  <a:pt x="561380" y="285726"/>
                </a:lnTo>
                <a:lnTo>
                  <a:pt x="464320" y="285726"/>
                </a:lnTo>
                <a:lnTo>
                  <a:pt x="464320" y="300014"/>
                </a:lnTo>
                <a:lnTo>
                  <a:pt x="561380" y="300014"/>
                </a:lnTo>
                <a:lnTo>
                  <a:pt x="535472" y="325922"/>
                </a:lnTo>
                <a:lnTo>
                  <a:pt x="545568" y="336018"/>
                </a:lnTo>
                <a:close/>
                <a:moveTo>
                  <a:pt x="426220" y="357164"/>
                </a:moveTo>
                <a:lnTo>
                  <a:pt x="159520" y="357164"/>
                </a:lnTo>
                <a:cubicBezTo>
                  <a:pt x="155615" y="357164"/>
                  <a:pt x="152376" y="353925"/>
                  <a:pt x="152376" y="350020"/>
                </a:cubicBezTo>
                <a:lnTo>
                  <a:pt x="152376" y="235720"/>
                </a:lnTo>
                <a:cubicBezTo>
                  <a:pt x="152376" y="231815"/>
                  <a:pt x="155615" y="228576"/>
                  <a:pt x="159520" y="228576"/>
                </a:cubicBezTo>
                <a:lnTo>
                  <a:pt x="426220" y="228576"/>
                </a:lnTo>
                <a:cubicBezTo>
                  <a:pt x="430125" y="228576"/>
                  <a:pt x="433364" y="231815"/>
                  <a:pt x="433364" y="235720"/>
                </a:cubicBezTo>
                <a:lnTo>
                  <a:pt x="433364" y="350020"/>
                </a:lnTo>
                <a:cubicBezTo>
                  <a:pt x="433364" y="353925"/>
                  <a:pt x="430125" y="357164"/>
                  <a:pt x="426220" y="357164"/>
                </a:cubicBezTo>
                <a:close/>
                <a:moveTo>
                  <a:pt x="419076" y="242864"/>
                </a:moveTo>
                <a:lnTo>
                  <a:pt x="166664" y="242864"/>
                </a:lnTo>
                <a:lnTo>
                  <a:pt x="166664" y="342876"/>
                </a:lnTo>
                <a:lnTo>
                  <a:pt x="419076" y="342876"/>
                </a:lnTo>
                <a:lnTo>
                  <a:pt x="419076" y="242864"/>
                </a:lnTo>
                <a:close/>
                <a:moveTo>
                  <a:pt x="388120" y="285726"/>
                </a:moveTo>
                <a:lnTo>
                  <a:pt x="273820" y="285726"/>
                </a:lnTo>
                <a:lnTo>
                  <a:pt x="273820" y="300014"/>
                </a:lnTo>
                <a:lnTo>
                  <a:pt x="388120" y="300014"/>
                </a:lnTo>
                <a:lnTo>
                  <a:pt x="388120" y="285726"/>
                </a:lnTo>
                <a:close/>
                <a:moveTo>
                  <a:pt x="470797" y="220766"/>
                </a:moveTo>
                <a:cubicBezTo>
                  <a:pt x="509373" y="163139"/>
                  <a:pt x="514993" y="123896"/>
                  <a:pt x="488418" y="97322"/>
                </a:cubicBezTo>
                <a:cubicBezTo>
                  <a:pt x="462129" y="71033"/>
                  <a:pt x="421457" y="76938"/>
                  <a:pt x="364117" y="115514"/>
                </a:cubicBezTo>
                <a:lnTo>
                  <a:pt x="372118" y="127421"/>
                </a:lnTo>
                <a:cubicBezTo>
                  <a:pt x="439745" y="81986"/>
                  <a:pt x="465177" y="94274"/>
                  <a:pt x="478417" y="107513"/>
                </a:cubicBezTo>
                <a:cubicBezTo>
                  <a:pt x="491561" y="120658"/>
                  <a:pt x="503944" y="145994"/>
                  <a:pt x="459081" y="212955"/>
                </a:cubicBezTo>
                <a:lnTo>
                  <a:pt x="470987" y="220861"/>
                </a:lnTo>
                <a:close/>
                <a:moveTo>
                  <a:pt x="114752" y="365069"/>
                </a:moveTo>
                <a:cubicBezTo>
                  <a:pt x="76271" y="422600"/>
                  <a:pt x="70747" y="461843"/>
                  <a:pt x="97322" y="488418"/>
                </a:cubicBezTo>
                <a:cubicBezTo>
                  <a:pt x="108275" y="499372"/>
                  <a:pt x="121325" y="504896"/>
                  <a:pt x="136946" y="504896"/>
                </a:cubicBezTo>
                <a:cubicBezTo>
                  <a:pt x="159234" y="504896"/>
                  <a:pt x="186761" y="493657"/>
                  <a:pt x="220575" y="470987"/>
                </a:cubicBezTo>
                <a:lnTo>
                  <a:pt x="212669" y="459081"/>
                </a:lnTo>
                <a:cubicBezTo>
                  <a:pt x="145804" y="503849"/>
                  <a:pt x="120563" y="491466"/>
                  <a:pt x="107418" y="478322"/>
                </a:cubicBezTo>
                <a:cubicBezTo>
                  <a:pt x="94274" y="465177"/>
                  <a:pt x="81891" y="439936"/>
                  <a:pt x="126659" y="373070"/>
                </a:cubicBezTo>
                <a:lnTo>
                  <a:pt x="114752" y="365165"/>
                </a:lnTo>
                <a:close/>
                <a:moveTo>
                  <a:pt x="212860" y="126659"/>
                </a:moveTo>
                <a:lnTo>
                  <a:pt x="220766" y="114752"/>
                </a:lnTo>
                <a:cubicBezTo>
                  <a:pt x="163997" y="76748"/>
                  <a:pt x="123611" y="71033"/>
                  <a:pt x="97322" y="97322"/>
                </a:cubicBezTo>
                <a:cubicBezTo>
                  <a:pt x="70652" y="123992"/>
                  <a:pt x="76462" y="163425"/>
                  <a:pt x="115514" y="221528"/>
                </a:cubicBezTo>
                <a:lnTo>
                  <a:pt x="127325" y="213527"/>
                </a:lnTo>
                <a:cubicBezTo>
                  <a:pt x="81891" y="145994"/>
                  <a:pt x="94178" y="120563"/>
                  <a:pt x="107418" y="107418"/>
                </a:cubicBezTo>
                <a:cubicBezTo>
                  <a:pt x="120658" y="94178"/>
                  <a:pt x="145899" y="81796"/>
                  <a:pt x="212860" y="126659"/>
                </a:cubicBezTo>
                <a:close/>
                <a:moveTo>
                  <a:pt x="488418" y="488418"/>
                </a:moveTo>
                <a:cubicBezTo>
                  <a:pt x="514707" y="462129"/>
                  <a:pt x="508992" y="421743"/>
                  <a:pt x="470987" y="364974"/>
                </a:cubicBezTo>
                <a:lnTo>
                  <a:pt x="459081" y="372880"/>
                </a:lnTo>
                <a:cubicBezTo>
                  <a:pt x="503849" y="439841"/>
                  <a:pt x="491466" y="465082"/>
                  <a:pt x="478322" y="478322"/>
                </a:cubicBezTo>
                <a:cubicBezTo>
                  <a:pt x="465177" y="491466"/>
                  <a:pt x="439936" y="503753"/>
                  <a:pt x="373070" y="458986"/>
                </a:cubicBezTo>
                <a:lnTo>
                  <a:pt x="365165" y="470892"/>
                </a:lnTo>
                <a:cubicBezTo>
                  <a:pt x="399074" y="493562"/>
                  <a:pt x="426601" y="504896"/>
                  <a:pt x="448985" y="504896"/>
                </a:cubicBezTo>
                <a:cubicBezTo>
                  <a:pt x="464606" y="504896"/>
                  <a:pt x="477655" y="499372"/>
                  <a:pt x="488513" y="488513"/>
                </a:cubicBezTo>
                <a:close/>
                <a:moveTo>
                  <a:pt x="197620" y="302395"/>
                </a:moveTo>
                <a:cubicBezTo>
                  <a:pt x="202859" y="302395"/>
                  <a:pt x="207145" y="298109"/>
                  <a:pt x="207145" y="292870"/>
                </a:cubicBezTo>
                <a:cubicBezTo>
                  <a:pt x="207145" y="287631"/>
                  <a:pt x="202859" y="283345"/>
                  <a:pt x="197620" y="283345"/>
                </a:cubicBezTo>
                <a:cubicBezTo>
                  <a:pt x="192381" y="283345"/>
                  <a:pt x="188095" y="287631"/>
                  <a:pt x="188095" y="292870"/>
                </a:cubicBezTo>
                <a:cubicBezTo>
                  <a:pt x="188095" y="298109"/>
                  <a:pt x="192381" y="302395"/>
                  <a:pt x="197620" y="302395"/>
                </a:cubicBezTo>
                <a:close/>
                <a:moveTo>
                  <a:pt x="235720" y="302395"/>
                </a:moveTo>
                <a:cubicBezTo>
                  <a:pt x="240959" y="302395"/>
                  <a:pt x="245245" y="298109"/>
                  <a:pt x="245245" y="292870"/>
                </a:cubicBezTo>
                <a:cubicBezTo>
                  <a:pt x="245245" y="287631"/>
                  <a:pt x="240959" y="283345"/>
                  <a:pt x="235720" y="283345"/>
                </a:cubicBezTo>
                <a:cubicBezTo>
                  <a:pt x="230481" y="283345"/>
                  <a:pt x="226195" y="287631"/>
                  <a:pt x="226195" y="292870"/>
                </a:cubicBezTo>
                <a:cubicBezTo>
                  <a:pt x="226195" y="298109"/>
                  <a:pt x="230481" y="302395"/>
                  <a:pt x="235720" y="302395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58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DA3E37-6907-0F15-D174-8C5B3AAE62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2136" y="264959"/>
            <a:ext cx="8779727" cy="4330796"/>
          </a:xfrm>
        </p:spPr>
        <p:txBody>
          <a:bodyPr/>
          <a:lstStyle/>
          <a:p>
            <a:r>
              <a:rPr lang="en-US" sz="1800" u="sng" dirty="0">
                <a:hlinkClick r:id="rId3"/>
              </a:rPr>
              <a:t>Cisco NX-OS Resources</a:t>
            </a:r>
            <a:r>
              <a:rPr lang="en-US" sz="1800" dirty="0">
                <a:hlinkClick r:id="rId3"/>
              </a:rPr>
              <a:t> </a:t>
            </a:r>
            <a:r>
              <a:rPr lang="en-US" sz="1800" dirty="0"/>
              <a:t>– Official NX-OS resources found on </a:t>
            </a:r>
            <a:r>
              <a:rPr lang="en-US" sz="1800" dirty="0" err="1"/>
              <a:t>Cisco.com</a:t>
            </a:r>
            <a:endParaRPr lang="en-US" sz="1800" u="sng" dirty="0">
              <a:hlinkClick r:id="rId4"/>
            </a:endParaRPr>
          </a:p>
          <a:p>
            <a:r>
              <a:rPr lang="en-US" sz="1800" dirty="0">
                <a:hlinkClick r:id="rId4"/>
              </a:rPr>
              <a:t>sbx_nxos_ao</a:t>
            </a:r>
            <a:r>
              <a:rPr lang="en-US" sz="1800" dirty="0"/>
              <a:t> - Sample Code, Scripts and Information for use in </a:t>
            </a:r>
            <a:r>
              <a:rPr lang="en-US" sz="1800" dirty="0" err="1"/>
              <a:t>DevNet’s</a:t>
            </a:r>
            <a:r>
              <a:rPr lang="en-US" sz="1800" dirty="0"/>
              <a:t> Always-On Open NX-OS Sandbox</a:t>
            </a:r>
          </a:p>
          <a:p>
            <a:r>
              <a:rPr lang="en-US" sz="1800" dirty="0">
                <a:hlinkClick r:id="rId5"/>
              </a:rPr>
              <a:t>nxos-code</a:t>
            </a:r>
            <a:r>
              <a:rPr lang="en-US" sz="1800" dirty="0"/>
              <a:t> - Code Samples for Open NX-OS Learning Labs</a:t>
            </a:r>
          </a:p>
          <a:p>
            <a:r>
              <a:rPr lang="en-US" sz="1800" dirty="0">
                <a:hlinkClick r:id="rId6"/>
              </a:rPr>
              <a:t>NX-SDK</a:t>
            </a:r>
            <a:r>
              <a:rPr lang="en-US" sz="1800" dirty="0"/>
              <a:t> - a simple, flexible, and powerful tool for off-the-box 3rd party custom Application development and Do-it-Yourself Automation </a:t>
            </a:r>
          </a:p>
          <a:p>
            <a:r>
              <a:rPr lang="en-US" sz="1800" dirty="0">
                <a:hlinkClick r:id="rId7"/>
              </a:rPr>
              <a:t>Programming with NX-API Lessons </a:t>
            </a:r>
            <a:r>
              <a:rPr lang="en-US" sz="1800" dirty="0"/>
              <a:t>- </a:t>
            </a:r>
            <a:r>
              <a:rPr lang="en-US" sz="1800" u="sng" dirty="0"/>
              <a:t>NX-API Part 1</a:t>
            </a:r>
            <a:r>
              <a:rPr lang="en-US" sz="1800" dirty="0"/>
              <a:t>: Get Started with APIs and Nexus and </a:t>
            </a:r>
            <a:r>
              <a:rPr lang="en-US" sz="1800" u="sng" dirty="0"/>
              <a:t>NX-API Part 2</a:t>
            </a:r>
            <a:r>
              <a:rPr lang="en-US" sz="1800" dirty="0"/>
              <a:t>: Dive into the Nexus Object Model</a:t>
            </a:r>
          </a:p>
          <a:p>
            <a:r>
              <a:rPr lang="en-US" sz="1800" dirty="0">
                <a:hlinkClick r:id="rId8"/>
              </a:rPr>
              <a:t>ansible-network/cisco_nxos</a:t>
            </a:r>
            <a:r>
              <a:rPr lang="en-US" sz="1800" dirty="0"/>
              <a:t> - This role provides a set of platform dependent functions that are designed to work with NX-OS network devices. </a:t>
            </a:r>
          </a:p>
          <a:p>
            <a:r>
              <a:rPr lang="en-US" sz="1800" dirty="0">
                <a:hlinkClick r:id="rId9"/>
              </a:rPr>
              <a:t>terraform-provider-nxos</a:t>
            </a:r>
            <a:r>
              <a:rPr lang="en-US" sz="1800" dirty="0"/>
              <a:t> - Terraform Provider for NX-OS</a:t>
            </a:r>
          </a:p>
          <a:p>
            <a:r>
              <a:rPr lang="en-US" sz="1800" dirty="0" err="1">
                <a:hlinkClick r:id="rId10"/>
              </a:rPr>
              <a:t>nxos</a:t>
            </a:r>
            <a:r>
              <a:rPr lang="en-US" sz="1800" dirty="0">
                <a:hlinkClick r:id="rId10"/>
              </a:rPr>
              <a:t>-</a:t>
            </a:r>
            <a:r>
              <a:rPr lang="en-US" sz="1800" dirty="0" err="1">
                <a:hlinkClick r:id="rId10"/>
              </a:rPr>
              <a:t>netbox</a:t>
            </a:r>
            <a:r>
              <a:rPr lang="en-US" sz="1800" dirty="0">
                <a:hlinkClick r:id="rId10"/>
              </a:rPr>
              <a:t>-sync</a:t>
            </a:r>
            <a:r>
              <a:rPr lang="en-US" sz="1800" dirty="0"/>
              <a:t> - Demonstration of how to keep your NX-OS switch configuration aligned with a </a:t>
            </a:r>
            <a:r>
              <a:rPr lang="en-US" sz="1800" dirty="0" err="1"/>
              <a:t>Netbox</a:t>
            </a:r>
            <a:r>
              <a:rPr lang="en-US" sz="1800" dirty="0"/>
              <a:t> Source of Truth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69863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09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C8B04D1-DEA4-275A-98D0-E1E26A9065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31" b="2331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4E4DBD-C1DA-A941-35A2-429ADE1510E0}"/>
              </a:ext>
            </a:extLst>
          </p:cNvPr>
          <p:cNvSpPr/>
          <p:nvPr/>
        </p:nvSpPr>
        <p:spPr>
          <a:xfrm>
            <a:off x="0" y="3588444"/>
            <a:ext cx="9144000" cy="1555056"/>
          </a:xfrm>
          <a:prstGeom prst="rect">
            <a:avLst/>
          </a:prstGeom>
          <a:gradFill>
            <a:gsLst>
              <a:gs pos="40000">
                <a:srgbClr val="000000">
                  <a:alpha val="5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6512" y="255387"/>
            <a:ext cx="8139112" cy="464230"/>
          </a:xfrm>
        </p:spPr>
        <p:txBody>
          <a:bodyPr/>
          <a:lstStyle/>
          <a:p>
            <a:r>
              <a:rPr lang="en-US" dirty="0"/>
              <a:t>Next-Level Programmability and Visibility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0002CA-337A-6140-A21A-6C07CFCEC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DEVWKS-2037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D485796-150D-0945-A9BC-0F347AF23AD7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8CDA1-B677-EC43-AAC8-8F05B538587B}"/>
              </a:ext>
            </a:extLst>
          </p:cNvPr>
          <p:cNvSpPr txBox="1"/>
          <p:nvPr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bg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8859D5-FDD5-2D48-96E2-813451DF704C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8CDDDFA-F496-4B43-8AC1-16D790DCAB7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C044BAF3-456C-F340-9664-2A25270DB87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AB24AC0-1216-BC4B-A31F-354ECD37B562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9FC712C-7102-8748-95BC-A3ED96B7800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9D1CB0B-7A91-B243-9B33-2D83E3FCC63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68DD23A-2016-A047-B39F-7B6DB00C05E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41D36FB-A579-0E4A-9267-0BAE4FE69DA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60A5F38C-750A-B14F-9826-5B3DF1613C9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45525A3-E29C-1245-84EF-24012CDEE1F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9F4A445-B237-8543-B6C2-08EDCCF469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C900C4F-DD2A-D94C-9806-BCB8BA95FB7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498323F-5BC1-FB4B-86D9-56E35AFBE9B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9169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6589AAD-995A-9EB7-4826-8D4EF6C8A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15" y="780585"/>
            <a:ext cx="4308107" cy="4222595"/>
          </a:xfrm>
        </p:spPr>
        <p:txBody>
          <a:bodyPr/>
          <a:lstStyle/>
          <a:p>
            <a:r>
              <a:rPr lang="en-US" sz="2400" dirty="0"/>
              <a:t>Extensive programmability:</a:t>
            </a:r>
            <a:br>
              <a:rPr lang="en-US" sz="2000" dirty="0"/>
            </a:br>
            <a:br>
              <a:rPr lang="en-US" sz="2000" dirty="0"/>
            </a:br>
            <a:r>
              <a:rPr lang="en-US" sz="1800" dirty="0"/>
              <a:t>• Day-zero automation through Power On Auto Provisioning, drastically reducing provisioning time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• Industry-leading integrations for leading DevOps configuration-management applications, including Ansible, Chef, Puppet, and </a:t>
            </a:r>
            <a:r>
              <a:rPr lang="en-US" sz="1800" dirty="0" err="1"/>
              <a:t>SaltStack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• Extensive Native YANG and industry-standard </a:t>
            </a:r>
            <a:r>
              <a:rPr lang="en-US" sz="1800" dirty="0" err="1"/>
              <a:t>OpenConfig</a:t>
            </a:r>
            <a:r>
              <a:rPr lang="en-US" sz="1800" dirty="0"/>
              <a:t> model support through RESTCONF/NETCONF and </a:t>
            </a:r>
            <a:r>
              <a:rPr lang="en-US" sz="1800" dirty="0" err="1"/>
              <a:t>gRPC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2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12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6589AAD-995A-9EB7-4826-8D4EF6C8A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55" y="1204332"/>
            <a:ext cx="4270936" cy="3419707"/>
          </a:xfrm>
        </p:spPr>
        <p:txBody>
          <a:bodyPr/>
          <a:lstStyle/>
          <a:p>
            <a:r>
              <a:rPr lang="en-US" sz="2400" dirty="0"/>
              <a:t>Extensive programmability: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• Pervasive APIs for all-switch CLI functions with NX-API (JSON-based RPC over HTTP/HTTPs)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• Comprehensive software development kit for custom Cisco NX-OS applications with NX-SDK on Python, Go, and C++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• Modular and secure application integration architecture, with support for Secure LXC and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Docker application hosting options natively in Cisco NX-OS</a:t>
            </a:r>
            <a:br>
              <a:rPr lang="en-US" sz="18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2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12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7AC78E63-7EC3-7957-27CB-3293EFF3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15" y="780585"/>
            <a:ext cx="4308107" cy="4222595"/>
          </a:xfrm>
        </p:spPr>
        <p:txBody>
          <a:bodyPr/>
          <a:lstStyle/>
          <a:p>
            <a:r>
              <a:rPr lang="en-US" sz="2400" dirty="0"/>
              <a:t>Pervasive visibility:</a:t>
            </a:r>
            <a:br>
              <a:rPr lang="en-US" sz="2000" dirty="0"/>
            </a:br>
            <a:br>
              <a:rPr lang="en-US" sz="2000" dirty="0"/>
            </a:br>
            <a:r>
              <a:rPr lang="en-US" sz="1800" dirty="0"/>
              <a:t>• Network-software state is exposed through a comprehensive publish/subscribe centralized database (DME) accessible through </a:t>
            </a:r>
            <a:r>
              <a:rPr lang="en-US" sz="1800" dirty="0" err="1"/>
              <a:t>gRPC</a:t>
            </a:r>
            <a:r>
              <a:rPr lang="en-US" sz="1800" dirty="0"/>
              <a:t>/</a:t>
            </a:r>
            <a:r>
              <a:rPr lang="en-US" sz="1800" dirty="0" err="1"/>
              <a:t>Protobufs</a:t>
            </a:r>
            <a:r>
              <a:rPr lang="en-US" sz="1800" dirty="0"/>
              <a:t>, http/JSON, and YANG-state streaming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• Cloud-scale ASICs enable flow-state awareness and granular </a:t>
            </a:r>
            <a:r>
              <a:rPr lang="en-US" sz="1800" dirty="0" err="1"/>
              <a:t>subsecond</a:t>
            </a:r>
            <a:r>
              <a:rPr lang="en-US" sz="1800" dirty="0"/>
              <a:t> access to utilization metrics for microburst awareness and queue occupancy for large-scale RDMA over Converged Ethernet (</a:t>
            </a:r>
            <a:r>
              <a:rPr lang="en-US" sz="1800" dirty="0" err="1"/>
              <a:t>RoCE</a:t>
            </a:r>
            <a:r>
              <a:rPr lang="en-US" sz="1800" dirty="0"/>
              <a:t>) storage environments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2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27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7AC78E63-7EC3-7957-27CB-3293EFF3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15" y="780585"/>
            <a:ext cx="4308107" cy="4222595"/>
          </a:xfrm>
        </p:spPr>
        <p:txBody>
          <a:bodyPr/>
          <a:lstStyle/>
          <a:p>
            <a:r>
              <a:rPr lang="en-US" sz="2400" dirty="0"/>
              <a:t>Pervasive visibility:</a:t>
            </a:r>
            <a:br>
              <a:rPr lang="en-US" sz="2000" dirty="0"/>
            </a:br>
            <a:br>
              <a:rPr lang="en-US" sz="2000" dirty="0"/>
            </a:br>
            <a:r>
              <a:rPr lang="en-US" sz="1800" dirty="0"/>
              <a:t>• Advanced buffer monitoring reports real-time buffer use per port and per queue, which allows organizations to monitor traffic bursts and application traffic patterns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• Network traffic monitoring with Cisco Nexus® Data Broker builds simple, scalable, and cost-effective network Test Access Points (TAPs) and Cisco® Switched Port Analyzer (SPAN) aggregation for network traffic monitoring and analysis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2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47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Cisco NX-OS: How to Build an Agile and Secure Network for your Applications">
            <a:hlinkClick r:id="" action="ppaction://media"/>
            <a:extLst>
              <a:ext uri="{FF2B5EF4-FFF2-40B4-BE49-F238E27FC236}">
                <a16:creationId xmlns:a16="http://schemas.microsoft.com/office/drawing/2014/main" id="{16069324-D1AC-91A2-A37A-015C24E4E8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25680" y="564995"/>
            <a:ext cx="6876818" cy="388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300976" y="1657350"/>
            <a:ext cx="2945587" cy="1828800"/>
          </a:xfrm>
        </p:spPr>
        <p:txBody>
          <a:bodyPr/>
          <a:lstStyle/>
          <a:p>
            <a:r>
              <a:rPr lang="en-US" alt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D7E71-E54A-514B-8508-294033F75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B803F42-3A6F-167D-39FD-949860540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1" y="624468"/>
            <a:ext cx="4467922" cy="3966582"/>
          </a:xfrm>
        </p:spPr>
        <p:txBody>
          <a:bodyPr lIns="91440" rIns="91440" anchor="ctr" anchorCtr="0"/>
          <a:lstStyle/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r>
              <a:rPr lang="en-US" sz="1800" spc="-30" dirty="0"/>
              <a:t>Cisco NX-OS offers the advantage of the Industry-Leading Data Center Operating System.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endParaRPr lang="en-US" sz="1800" spc="-30" dirty="0"/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r>
              <a:rPr lang="en-US" sz="1800" spc="-30" dirty="0"/>
              <a:t>NX-OS offers a choice of Interfaces and Protocols: </a:t>
            </a:r>
            <a:r>
              <a:rPr lang="en-US" sz="1800" spc="-30" dirty="0">
                <a:solidFill>
                  <a:schemeClr val="accent1"/>
                </a:solidFill>
              </a:rPr>
              <a:t>NX-CLI</a:t>
            </a:r>
            <a:r>
              <a:rPr lang="en-US" sz="1800" spc="-30" dirty="0"/>
              <a:t>, </a:t>
            </a:r>
            <a:r>
              <a:rPr lang="en-US" sz="1800" spc="-30" dirty="0">
                <a:solidFill>
                  <a:schemeClr val="accent2"/>
                </a:solidFill>
              </a:rPr>
              <a:t>NXAPI-CLI</a:t>
            </a:r>
            <a:r>
              <a:rPr lang="en-US" sz="1800" spc="-30" dirty="0"/>
              <a:t>, </a:t>
            </a:r>
            <a:r>
              <a:rPr lang="en-US" sz="1800" spc="-30" dirty="0">
                <a:solidFill>
                  <a:schemeClr val="accent5"/>
                </a:solidFill>
              </a:rPr>
              <a:t>NXAPI-REST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endParaRPr lang="en-US" sz="1800" spc="-30" dirty="0"/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r>
              <a:rPr lang="en-US" sz="1800" spc="-30" dirty="0"/>
              <a:t>NX-OS offers Tools to Enable Automation: </a:t>
            </a:r>
            <a:r>
              <a:rPr lang="en-US" sz="1800" spc="-30" dirty="0">
                <a:solidFill>
                  <a:schemeClr val="accent6"/>
                </a:solidFill>
              </a:rPr>
              <a:t>NX-OS Bash</a:t>
            </a:r>
            <a:r>
              <a:rPr lang="en-US" sz="1800" spc="-30" dirty="0"/>
              <a:t>, </a:t>
            </a:r>
            <a:r>
              <a:rPr lang="en-US" sz="1800" spc="-30" dirty="0">
                <a:solidFill>
                  <a:schemeClr val="tx2"/>
                </a:solidFill>
              </a:rPr>
              <a:t>Guest Shell</a:t>
            </a:r>
            <a:r>
              <a:rPr lang="en-US" sz="1800" spc="-30" dirty="0"/>
              <a:t>, </a:t>
            </a:r>
            <a:r>
              <a:rPr lang="en-US" sz="1800" spc="-30" dirty="0">
                <a:solidFill>
                  <a:srgbClr val="7030A0"/>
                </a:solidFill>
              </a:rPr>
              <a:t>NX-API Sandbox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endParaRPr lang="en-US" sz="1800" spc="-30" dirty="0"/>
          </a:p>
        </p:txBody>
      </p:sp>
    </p:spTree>
    <p:extLst>
      <p:ext uri="{BB962C8B-B14F-4D97-AF65-F5344CB8AC3E}">
        <p14:creationId xmlns:p14="http://schemas.microsoft.com/office/powerpoint/2010/main" val="3430101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85321-6611-9749-844D-AD33DAAF1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9C539BF-CD9F-00CF-F381-A53FAC47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848"/>
            <a:ext cx="8257032" cy="492364"/>
          </a:xfrm>
        </p:spPr>
        <p:txBody>
          <a:bodyPr/>
          <a:lstStyle/>
          <a:p>
            <a:r>
              <a:rPr lang="en-US" dirty="0"/>
              <a:t>What We’ve Learned Today…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B5C229F-0C3D-648E-CB1F-8B095C72F1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05247" y="610566"/>
            <a:ext cx="6838031" cy="3392424"/>
          </a:xfrm>
        </p:spPr>
        <p:txBody>
          <a:bodyPr/>
          <a:lstStyle/>
          <a:p>
            <a:r>
              <a:rPr lang="en-US" sz="1800" u="sng" dirty="0">
                <a:solidFill>
                  <a:schemeClr val="accent1"/>
                </a:solidFill>
              </a:rPr>
              <a:t>Demo</a:t>
            </a:r>
          </a:p>
          <a:p>
            <a:pPr lvl="1"/>
            <a:r>
              <a:rPr lang="en-US" dirty="0"/>
              <a:t>Specially-crafted DevNet Learning Lab</a:t>
            </a:r>
            <a:endParaRPr lang="en-US" u="sng" dirty="0"/>
          </a:p>
          <a:p>
            <a:endParaRPr lang="en-US" sz="1800" u="sng" dirty="0"/>
          </a:p>
          <a:p>
            <a:r>
              <a:rPr lang="en-US" sz="1800" u="sng" dirty="0">
                <a:solidFill>
                  <a:schemeClr val="accent2"/>
                </a:solidFill>
              </a:rPr>
              <a:t>Learn More:</a:t>
            </a:r>
          </a:p>
          <a:p>
            <a:pPr lvl="1"/>
            <a:r>
              <a:rPr lang="en-US" dirty="0"/>
              <a:t>DevNet Learning Labs</a:t>
            </a:r>
          </a:p>
          <a:p>
            <a:pPr lvl="1"/>
            <a:r>
              <a:rPr lang="en-US" dirty="0"/>
              <a:t>DevNet Sandboxes</a:t>
            </a:r>
          </a:p>
          <a:p>
            <a:pPr lvl="1"/>
            <a:r>
              <a:rPr lang="en-US" dirty="0"/>
              <a:t>Cisco Code Exchange</a:t>
            </a:r>
          </a:p>
          <a:p>
            <a:endParaRPr lang="en-US" sz="1800" u="sng" dirty="0"/>
          </a:p>
          <a:p>
            <a:pPr lvl="1"/>
            <a:r>
              <a:rPr lang="en-US" dirty="0"/>
              <a:t>Additional Resources for NX-OS</a:t>
            </a:r>
          </a:p>
          <a:p>
            <a:pPr marL="0" indent="0">
              <a:buNone/>
            </a:pPr>
            <a:endParaRPr lang="en-US" sz="1800" u="sng" dirty="0"/>
          </a:p>
          <a:p>
            <a:r>
              <a:rPr lang="en-US" sz="1800" u="sng" dirty="0">
                <a:solidFill>
                  <a:schemeClr val="accent5"/>
                </a:solidFill>
              </a:rPr>
              <a:t>Looking forward</a:t>
            </a:r>
            <a:r>
              <a:rPr lang="en-US" sz="1800" dirty="0"/>
              <a:t>: Next-Level Programmability and Visibility</a:t>
            </a:r>
          </a:p>
          <a:p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3800798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85321-6611-9749-844D-AD33DAAF1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282944A-81F1-CC1F-97EA-ED18DF8F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/>
          <a:p>
            <a:r>
              <a:rPr lang="en-US" dirty="0"/>
              <a:t>Looking forward…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AF559F-D98F-B4CC-57A1-402AB3E59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Soon the question may not be be whether a human interacts with a device via CLI , Ansible, or other tool, but how humans can drive AI to program intent via human-readable prompts, and let the ‘machines’ figure out which models, schemas and CLI commands produce the desired intent.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- Mark Culverhouse, Principle Architect</a:t>
            </a:r>
          </a:p>
          <a:p>
            <a:pPr marL="0" indent="0">
              <a:buNone/>
            </a:pPr>
            <a:r>
              <a:rPr lang="en-US" sz="1800" dirty="0"/>
              <a:t>   Cisco Systems</a:t>
            </a:r>
          </a:p>
        </p:txBody>
      </p:sp>
    </p:spTree>
    <p:extLst>
      <p:ext uri="{BB962C8B-B14F-4D97-AF65-F5344CB8AC3E}">
        <p14:creationId xmlns:p14="http://schemas.microsoft.com/office/powerpoint/2010/main" val="242648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A8B3-5A11-E14B-A8F7-DAB0E0C2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DEVWKS-2037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1C1AB9C-06A6-1F81-F8CC-CB36582DD1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376239" y="973873"/>
            <a:ext cx="5845927" cy="3746811"/>
          </a:xfrm>
        </p:spPr>
        <p:txBody>
          <a:bodyPr/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Learn More:</a:t>
            </a:r>
          </a:p>
          <a:p>
            <a:pPr lvl="1"/>
            <a:r>
              <a:rPr lang="en-US" dirty="0"/>
              <a:t>DevNet Learning Labs</a:t>
            </a:r>
          </a:p>
          <a:p>
            <a:pPr lvl="1"/>
            <a:r>
              <a:rPr lang="en-US" dirty="0"/>
              <a:t>DevNet Sandboxes</a:t>
            </a:r>
          </a:p>
          <a:p>
            <a:pPr lvl="1"/>
            <a:r>
              <a:rPr lang="en-US" dirty="0"/>
              <a:t>Cisco Code Exchange</a:t>
            </a:r>
          </a:p>
          <a:p>
            <a:pPr lvl="1"/>
            <a:r>
              <a:rPr lang="en-US" dirty="0"/>
              <a:t>Additional Resources for NX-OS</a:t>
            </a:r>
          </a:p>
          <a:p>
            <a:pPr lvl="1"/>
            <a:r>
              <a:rPr lang="en-US" dirty="0"/>
              <a:t>Next-Level Programmability and Visibility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Looking forward: Next-Level Programmability and Visibility</a:t>
            </a:r>
          </a:p>
          <a:p>
            <a:r>
              <a:rPr lang="en-US" sz="1800" dirty="0"/>
              <a:t>Summary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61808E2-EAA4-2ECC-1099-33E36147FEAE}"/>
              </a:ext>
            </a:extLst>
          </p:cNvPr>
          <p:cNvSpPr/>
          <p:nvPr/>
        </p:nvSpPr>
        <p:spPr>
          <a:xfrm>
            <a:off x="520876" y="2571750"/>
            <a:ext cx="820503" cy="661824"/>
          </a:xfrm>
          <a:custGeom>
            <a:avLst/>
            <a:gdLst>
              <a:gd name="connsiteX0" fmla="*/ 140494 w 585787"/>
              <a:gd name="connsiteY0" fmla="*/ 357188 h 357187"/>
              <a:gd name="connsiteX1" fmla="*/ 445294 w 585787"/>
              <a:gd name="connsiteY1" fmla="*/ 357188 h 357187"/>
              <a:gd name="connsiteX2" fmla="*/ 452438 w 585787"/>
              <a:gd name="connsiteY2" fmla="*/ 350044 h 357187"/>
              <a:gd name="connsiteX3" fmla="*/ 452438 w 585787"/>
              <a:gd name="connsiteY3" fmla="*/ 7144 h 357187"/>
              <a:gd name="connsiteX4" fmla="*/ 445294 w 585787"/>
              <a:gd name="connsiteY4" fmla="*/ 0 h 357187"/>
              <a:gd name="connsiteX5" fmla="*/ 140494 w 585787"/>
              <a:gd name="connsiteY5" fmla="*/ 0 h 357187"/>
              <a:gd name="connsiteX6" fmla="*/ 133350 w 585787"/>
              <a:gd name="connsiteY6" fmla="*/ 7144 h 357187"/>
              <a:gd name="connsiteX7" fmla="*/ 133350 w 585787"/>
              <a:gd name="connsiteY7" fmla="*/ 350044 h 357187"/>
              <a:gd name="connsiteX8" fmla="*/ 140494 w 585787"/>
              <a:gd name="connsiteY8" fmla="*/ 357188 h 357187"/>
              <a:gd name="connsiteX9" fmla="*/ 147638 w 585787"/>
              <a:gd name="connsiteY9" fmla="*/ 14288 h 357187"/>
              <a:gd name="connsiteX10" fmla="*/ 438150 w 585787"/>
              <a:gd name="connsiteY10" fmla="*/ 14288 h 357187"/>
              <a:gd name="connsiteX11" fmla="*/ 438150 w 585787"/>
              <a:gd name="connsiteY11" fmla="*/ 114300 h 357187"/>
              <a:gd name="connsiteX12" fmla="*/ 147638 w 585787"/>
              <a:gd name="connsiteY12" fmla="*/ 114300 h 357187"/>
              <a:gd name="connsiteX13" fmla="*/ 147638 w 585787"/>
              <a:gd name="connsiteY13" fmla="*/ 14288 h 357187"/>
              <a:gd name="connsiteX14" fmla="*/ 147638 w 585787"/>
              <a:gd name="connsiteY14" fmla="*/ 128588 h 357187"/>
              <a:gd name="connsiteX15" fmla="*/ 438150 w 585787"/>
              <a:gd name="connsiteY15" fmla="*/ 128588 h 357187"/>
              <a:gd name="connsiteX16" fmla="*/ 438150 w 585787"/>
              <a:gd name="connsiteY16" fmla="*/ 228600 h 357187"/>
              <a:gd name="connsiteX17" fmla="*/ 147638 w 585787"/>
              <a:gd name="connsiteY17" fmla="*/ 228600 h 357187"/>
              <a:gd name="connsiteX18" fmla="*/ 147638 w 585787"/>
              <a:gd name="connsiteY18" fmla="*/ 128588 h 357187"/>
              <a:gd name="connsiteX19" fmla="*/ 147638 w 585787"/>
              <a:gd name="connsiteY19" fmla="*/ 242888 h 357187"/>
              <a:gd name="connsiteX20" fmla="*/ 438150 w 585787"/>
              <a:gd name="connsiteY20" fmla="*/ 242888 h 357187"/>
              <a:gd name="connsiteX21" fmla="*/ 438150 w 585787"/>
              <a:gd name="connsiteY21" fmla="*/ 342900 h 357187"/>
              <a:gd name="connsiteX22" fmla="*/ 147638 w 585787"/>
              <a:gd name="connsiteY22" fmla="*/ 342900 h 357187"/>
              <a:gd name="connsiteX23" fmla="*/ 147638 w 585787"/>
              <a:gd name="connsiteY23" fmla="*/ 242888 h 357187"/>
              <a:gd name="connsiteX24" fmla="*/ 292894 w 585787"/>
              <a:gd name="connsiteY24" fmla="*/ 285750 h 357187"/>
              <a:gd name="connsiteX25" fmla="*/ 407194 w 585787"/>
              <a:gd name="connsiteY25" fmla="*/ 285750 h 357187"/>
              <a:gd name="connsiteX26" fmla="*/ 407194 w 585787"/>
              <a:gd name="connsiteY26" fmla="*/ 300038 h 357187"/>
              <a:gd name="connsiteX27" fmla="*/ 292894 w 585787"/>
              <a:gd name="connsiteY27" fmla="*/ 300038 h 357187"/>
              <a:gd name="connsiteX28" fmla="*/ 292894 w 585787"/>
              <a:gd name="connsiteY28" fmla="*/ 285750 h 357187"/>
              <a:gd name="connsiteX29" fmla="*/ 292894 w 585787"/>
              <a:gd name="connsiteY29" fmla="*/ 171450 h 357187"/>
              <a:gd name="connsiteX30" fmla="*/ 407194 w 585787"/>
              <a:gd name="connsiteY30" fmla="*/ 171450 h 357187"/>
              <a:gd name="connsiteX31" fmla="*/ 407194 w 585787"/>
              <a:gd name="connsiteY31" fmla="*/ 185738 h 357187"/>
              <a:gd name="connsiteX32" fmla="*/ 292894 w 585787"/>
              <a:gd name="connsiteY32" fmla="*/ 185738 h 357187"/>
              <a:gd name="connsiteX33" fmla="*/ 292894 w 585787"/>
              <a:gd name="connsiteY33" fmla="*/ 171450 h 357187"/>
              <a:gd name="connsiteX34" fmla="*/ 292894 w 585787"/>
              <a:gd name="connsiteY34" fmla="*/ 57150 h 357187"/>
              <a:gd name="connsiteX35" fmla="*/ 407194 w 585787"/>
              <a:gd name="connsiteY35" fmla="*/ 57150 h 357187"/>
              <a:gd name="connsiteX36" fmla="*/ 407194 w 585787"/>
              <a:gd name="connsiteY36" fmla="*/ 71438 h 357187"/>
              <a:gd name="connsiteX37" fmla="*/ 292894 w 585787"/>
              <a:gd name="connsiteY37" fmla="*/ 71438 h 357187"/>
              <a:gd name="connsiteX38" fmla="*/ 292894 w 585787"/>
              <a:gd name="connsiteY38" fmla="*/ 57150 h 357187"/>
              <a:gd name="connsiteX39" fmla="*/ 0 w 585787"/>
              <a:gd name="connsiteY39" fmla="*/ 311944 h 357187"/>
              <a:gd name="connsiteX40" fmla="*/ 0 w 585787"/>
              <a:gd name="connsiteY40" fmla="*/ 45244 h 357187"/>
              <a:gd name="connsiteX41" fmla="*/ 7144 w 585787"/>
              <a:gd name="connsiteY41" fmla="*/ 38100 h 357187"/>
              <a:gd name="connsiteX42" fmla="*/ 102394 w 585787"/>
              <a:gd name="connsiteY42" fmla="*/ 38100 h 357187"/>
              <a:gd name="connsiteX43" fmla="*/ 102394 w 585787"/>
              <a:gd name="connsiteY43" fmla="*/ 52388 h 357187"/>
              <a:gd name="connsiteX44" fmla="*/ 14288 w 585787"/>
              <a:gd name="connsiteY44" fmla="*/ 52388 h 357187"/>
              <a:gd name="connsiteX45" fmla="*/ 14288 w 585787"/>
              <a:gd name="connsiteY45" fmla="*/ 304800 h 357187"/>
              <a:gd name="connsiteX46" fmla="*/ 102394 w 585787"/>
              <a:gd name="connsiteY46" fmla="*/ 304800 h 357187"/>
              <a:gd name="connsiteX47" fmla="*/ 102394 w 585787"/>
              <a:gd name="connsiteY47" fmla="*/ 319088 h 357187"/>
              <a:gd name="connsiteX48" fmla="*/ 7144 w 585787"/>
              <a:gd name="connsiteY48" fmla="*/ 319088 h 357187"/>
              <a:gd name="connsiteX49" fmla="*/ 0 w 585787"/>
              <a:gd name="connsiteY49" fmla="*/ 311944 h 357187"/>
              <a:gd name="connsiteX50" fmla="*/ 578644 w 585787"/>
              <a:gd name="connsiteY50" fmla="*/ 319088 h 357187"/>
              <a:gd name="connsiteX51" fmla="*/ 483394 w 585787"/>
              <a:gd name="connsiteY51" fmla="*/ 319088 h 357187"/>
              <a:gd name="connsiteX52" fmla="*/ 483394 w 585787"/>
              <a:gd name="connsiteY52" fmla="*/ 304800 h 357187"/>
              <a:gd name="connsiteX53" fmla="*/ 571500 w 585787"/>
              <a:gd name="connsiteY53" fmla="*/ 304800 h 357187"/>
              <a:gd name="connsiteX54" fmla="*/ 571500 w 585787"/>
              <a:gd name="connsiteY54" fmla="*/ 52388 h 357187"/>
              <a:gd name="connsiteX55" fmla="*/ 483394 w 585787"/>
              <a:gd name="connsiteY55" fmla="*/ 52388 h 357187"/>
              <a:gd name="connsiteX56" fmla="*/ 483394 w 585787"/>
              <a:gd name="connsiteY56" fmla="*/ 38100 h 357187"/>
              <a:gd name="connsiteX57" fmla="*/ 578644 w 585787"/>
              <a:gd name="connsiteY57" fmla="*/ 38100 h 357187"/>
              <a:gd name="connsiteX58" fmla="*/ 585788 w 585787"/>
              <a:gd name="connsiteY58" fmla="*/ 45244 h 357187"/>
              <a:gd name="connsiteX59" fmla="*/ 585788 w 585787"/>
              <a:gd name="connsiteY59" fmla="*/ 311944 h 357187"/>
              <a:gd name="connsiteX60" fmla="*/ 578644 w 585787"/>
              <a:gd name="connsiteY60" fmla="*/ 319088 h 357187"/>
              <a:gd name="connsiteX61" fmla="*/ 188119 w 585787"/>
              <a:gd name="connsiteY61" fmla="*/ 64294 h 357187"/>
              <a:gd name="connsiteX62" fmla="*/ 178594 w 585787"/>
              <a:gd name="connsiteY62" fmla="*/ 73819 h 357187"/>
              <a:gd name="connsiteX63" fmla="*/ 169069 w 585787"/>
              <a:gd name="connsiteY63" fmla="*/ 64294 h 357187"/>
              <a:gd name="connsiteX64" fmla="*/ 178594 w 585787"/>
              <a:gd name="connsiteY64" fmla="*/ 54769 h 357187"/>
              <a:gd name="connsiteX65" fmla="*/ 188119 w 585787"/>
              <a:gd name="connsiteY65" fmla="*/ 64294 h 357187"/>
              <a:gd name="connsiteX66" fmla="*/ 226219 w 585787"/>
              <a:gd name="connsiteY66" fmla="*/ 64294 h 357187"/>
              <a:gd name="connsiteX67" fmla="*/ 216694 w 585787"/>
              <a:gd name="connsiteY67" fmla="*/ 73819 h 357187"/>
              <a:gd name="connsiteX68" fmla="*/ 207169 w 585787"/>
              <a:gd name="connsiteY68" fmla="*/ 64294 h 357187"/>
              <a:gd name="connsiteX69" fmla="*/ 216694 w 585787"/>
              <a:gd name="connsiteY69" fmla="*/ 54769 h 357187"/>
              <a:gd name="connsiteX70" fmla="*/ 226219 w 585787"/>
              <a:gd name="connsiteY70" fmla="*/ 64294 h 357187"/>
              <a:gd name="connsiteX71" fmla="*/ 264319 w 585787"/>
              <a:gd name="connsiteY71" fmla="*/ 64294 h 357187"/>
              <a:gd name="connsiteX72" fmla="*/ 254794 w 585787"/>
              <a:gd name="connsiteY72" fmla="*/ 73819 h 357187"/>
              <a:gd name="connsiteX73" fmla="*/ 245269 w 585787"/>
              <a:gd name="connsiteY73" fmla="*/ 64294 h 357187"/>
              <a:gd name="connsiteX74" fmla="*/ 254794 w 585787"/>
              <a:gd name="connsiteY74" fmla="*/ 54769 h 357187"/>
              <a:gd name="connsiteX75" fmla="*/ 264319 w 585787"/>
              <a:gd name="connsiteY75" fmla="*/ 64294 h 357187"/>
              <a:gd name="connsiteX76" fmla="*/ 188119 w 585787"/>
              <a:gd name="connsiteY76" fmla="*/ 178594 h 357187"/>
              <a:gd name="connsiteX77" fmla="*/ 178594 w 585787"/>
              <a:gd name="connsiteY77" fmla="*/ 188119 h 357187"/>
              <a:gd name="connsiteX78" fmla="*/ 169069 w 585787"/>
              <a:gd name="connsiteY78" fmla="*/ 178594 h 357187"/>
              <a:gd name="connsiteX79" fmla="*/ 178594 w 585787"/>
              <a:gd name="connsiteY79" fmla="*/ 169069 h 357187"/>
              <a:gd name="connsiteX80" fmla="*/ 188119 w 585787"/>
              <a:gd name="connsiteY80" fmla="*/ 178594 h 357187"/>
              <a:gd name="connsiteX81" fmla="*/ 226219 w 585787"/>
              <a:gd name="connsiteY81" fmla="*/ 178594 h 357187"/>
              <a:gd name="connsiteX82" fmla="*/ 216694 w 585787"/>
              <a:gd name="connsiteY82" fmla="*/ 188119 h 357187"/>
              <a:gd name="connsiteX83" fmla="*/ 207169 w 585787"/>
              <a:gd name="connsiteY83" fmla="*/ 178594 h 357187"/>
              <a:gd name="connsiteX84" fmla="*/ 216694 w 585787"/>
              <a:gd name="connsiteY84" fmla="*/ 169069 h 357187"/>
              <a:gd name="connsiteX85" fmla="*/ 226219 w 585787"/>
              <a:gd name="connsiteY85" fmla="*/ 178594 h 357187"/>
              <a:gd name="connsiteX86" fmla="*/ 264319 w 585787"/>
              <a:gd name="connsiteY86" fmla="*/ 178594 h 357187"/>
              <a:gd name="connsiteX87" fmla="*/ 254794 w 585787"/>
              <a:gd name="connsiteY87" fmla="*/ 188119 h 357187"/>
              <a:gd name="connsiteX88" fmla="*/ 245269 w 585787"/>
              <a:gd name="connsiteY88" fmla="*/ 178594 h 357187"/>
              <a:gd name="connsiteX89" fmla="*/ 254794 w 585787"/>
              <a:gd name="connsiteY89" fmla="*/ 169069 h 357187"/>
              <a:gd name="connsiteX90" fmla="*/ 264319 w 585787"/>
              <a:gd name="connsiteY90" fmla="*/ 178594 h 357187"/>
              <a:gd name="connsiteX91" fmla="*/ 188119 w 585787"/>
              <a:gd name="connsiteY91" fmla="*/ 292894 h 357187"/>
              <a:gd name="connsiteX92" fmla="*/ 178594 w 585787"/>
              <a:gd name="connsiteY92" fmla="*/ 302419 h 357187"/>
              <a:gd name="connsiteX93" fmla="*/ 169069 w 585787"/>
              <a:gd name="connsiteY93" fmla="*/ 292894 h 357187"/>
              <a:gd name="connsiteX94" fmla="*/ 178594 w 585787"/>
              <a:gd name="connsiteY94" fmla="*/ 283369 h 357187"/>
              <a:gd name="connsiteX95" fmla="*/ 188119 w 585787"/>
              <a:gd name="connsiteY95" fmla="*/ 292894 h 357187"/>
              <a:gd name="connsiteX96" fmla="*/ 226219 w 585787"/>
              <a:gd name="connsiteY96" fmla="*/ 292894 h 357187"/>
              <a:gd name="connsiteX97" fmla="*/ 216694 w 585787"/>
              <a:gd name="connsiteY97" fmla="*/ 302419 h 357187"/>
              <a:gd name="connsiteX98" fmla="*/ 207169 w 585787"/>
              <a:gd name="connsiteY98" fmla="*/ 292894 h 357187"/>
              <a:gd name="connsiteX99" fmla="*/ 216694 w 585787"/>
              <a:gd name="connsiteY99" fmla="*/ 283369 h 357187"/>
              <a:gd name="connsiteX100" fmla="*/ 226219 w 585787"/>
              <a:gd name="connsiteY100" fmla="*/ 292894 h 357187"/>
              <a:gd name="connsiteX101" fmla="*/ 264319 w 585787"/>
              <a:gd name="connsiteY101" fmla="*/ 292894 h 357187"/>
              <a:gd name="connsiteX102" fmla="*/ 254794 w 585787"/>
              <a:gd name="connsiteY102" fmla="*/ 302419 h 357187"/>
              <a:gd name="connsiteX103" fmla="*/ 245269 w 585787"/>
              <a:gd name="connsiteY103" fmla="*/ 292894 h 357187"/>
              <a:gd name="connsiteX104" fmla="*/ 254794 w 585787"/>
              <a:gd name="connsiteY104" fmla="*/ 283369 h 357187"/>
              <a:gd name="connsiteX105" fmla="*/ 264319 w 585787"/>
              <a:gd name="connsiteY105" fmla="*/ 292894 h 35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85787" h="357187">
                <a:moveTo>
                  <a:pt x="140494" y="357188"/>
                </a:moveTo>
                <a:lnTo>
                  <a:pt x="445294" y="357188"/>
                </a:lnTo>
                <a:cubicBezTo>
                  <a:pt x="449199" y="357188"/>
                  <a:pt x="452438" y="353949"/>
                  <a:pt x="452438" y="350044"/>
                </a:cubicBezTo>
                <a:lnTo>
                  <a:pt x="452438" y="7144"/>
                </a:lnTo>
                <a:cubicBezTo>
                  <a:pt x="452438" y="3239"/>
                  <a:pt x="449199" y="0"/>
                  <a:pt x="445294" y="0"/>
                </a:cubicBezTo>
                <a:lnTo>
                  <a:pt x="140494" y="0"/>
                </a:lnTo>
                <a:cubicBezTo>
                  <a:pt x="136589" y="0"/>
                  <a:pt x="133350" y="3239"/>
                  <a:pt x="133350" y="7144"/>
                </a:cubicBezTo>
                <a:lnTo>
                  <a:pt x="133350" y="350044"/>
                </a:lnTo>
                <a:cubicBezTo>
                  <a:pt x="133350" y="353949"/>
                  <a:pt x="136589" y="357188"/>
                  <a:pt x="140494" y="357188"/>
                </a:cubicBezTo>
                <a:close/>
                <a:moveTo>
                  <a:pt x="147638" y="14288"/>
                </a:moveTo>
                <a:lnTo>
                  <a:pt x="438150" y="14288"/>
                </a:lnTo>
                <a:lnTo>
                  <a:pt x="438150" y="114300"/>
                </a:lnTo>
                <a:lnTo>
                  <a:pt x="147638" y="114300"/>
                </a:lnTo>
                <a:lnTo>
                  <a:pt x="147638" y="14288"/>
                </a:lnTo>
                <a:close/>
                <a:moveTo>
                  <a:pt x="147638" y="128588"/>
                </a:moveTo>
                <a:lnTo>
                  <a:pt x="438150" y="128588"/>
                </a:lnTo>
                <a:lnTo>
                  <a:pt x="438150" y="228600"/>
                </a:lnTo>
                <a:lnTo>
                  <a:pt x="147638" y="228600"/>
                </a:lnTo>
                <a:lnTo>
                  <a:pt x="147638" y="128588"/>
                </a:lnTo>
                <a:close/>
                <a:moveTo>
                  <a:pt x="147638" y="242888"/>
                </a:moveTo>
                <a:lnTo>
                  <a:pt x="438150" y="242888"/>
                </a:lnTo>
                <a:lnTo>
                  <a:pt x="438150" y="342900"/>
                </a:lnTo>
                <a:lnTo>
                  <a:pt x="147638" y="342900"/>
                </a:lnTo>
                <a:lnTo>
                  <a:pt x="147638" y="242888"/>
                </a:lnTo>
                <a:close/>
                <a:moveTo>
                  <a:pt x="292894" y="285750"/>
                </a:moveTo>
                <a:lnTo>
                  <a:pt x="407194" y="285750"/>
                </a:lnTo>
                <a:lnTo>
                  <a:pt x="407194" y="300038"/>
                </a:lnTo>
                <a:lnTo>
                  <a:pt x="292894" y="300038"/>
                </a:lnTo>
                <a:lnTo>
                  <a:pt x="292894" y="285750"/>
                </a:lnTo>
                <a:close/>
                <a:moveTo>
                  <a:pt x="292894" y="171450"/>
                </a:moveTo>
                <a:lnTo>
                  <a:pt x="407194" y="171450"/>
                </a:lnTo>
                <a:lnTo>
                  <a:pt x="407194" y="185738"/>
                </a:lnTo>
                <a:lnTo>
                  <a:pt x="292894" y="185738"/>
                </a:lnTo>
                <a:lnTo>
                  <a:pt x="292894" y="171450"/>
                </a:lnTo>
                <a:close/>
                <a:moveTo>
                  <a:pt x="292894" y="57150"/>
                </a:moveTo>
                <a:lnTo>
                  <a:pt x="407194" y="57150"/>
                </a:lnTo>
                <a:lnTo>
                  <a:pt x="407194" y="71438"/>
                </a:lnTo>
                <a:lnTo>
                  <a:pt x="292894" y="71438"/>
                </a:lnTo>
                <a:lnTo>
                  <a:pt x="292894" y="57150"/>
                </a:lnTo>
                <a:close/>
                <a:moveTo>
                  <a:pt x="0" y="311944"/>
                </a:moveTo>
                <a:lnTo>
                  <a:pt x="0" y="45244"/>
                </a:lnTo>
                <a:cubicBezTo>
                  <a:pt x="0" y="41339"/>
                  <a:pt x="3239" y="38100"/>
                  <a:pt x="7144" y="38100"/>
                </a:cubicBezTo>
                <a:lnTo>
                  <a:pt x="102394" y="38100"/>
                </a:lnTo>
                <a:lnTo>
                  <a:pt x="102394" y="52388"/>
                </a:lnTo>
                <a:lnTo>
                  <a:pt x="14288" y="52388"/>
                </a:lnTo>
                <a:lnTo>
                  <a:pt x="14288" y="304800"/>
                </a:lnTo>
                <a:lnTo>
                  <a:pt x="102394" y="304800"/>
                </a:lnTo>
                <a:lnTo>
                  <a:pt x="102394" y="319088"/>
                </a:lnTo>
                <a:lnTo>
                  <a:pt x="7144" y="319088"/>
                </a:lnTo>
                <a:cubicBezTo>
                  <a:pt x="3239" y="319088"/>
                  <a:pt x="0" y="315849"/>
                  <a:pt x="0" y="311944"/>
                </a:cubicBezTo>
                <a:close/>
                <a:moveTo>
                  <a:pt x="578644" y="319088"/>
                </a:moveTo>
                <a:lnTo>
                  <a:pt x="483394" y="319088"/>
                </a:lnTo>
                <a:lnTo>
                  <a:pt x="483394" y="304800"/>
                </a:lnTo>
                <a:lnTo>
                  <a:pt x="571500" y="304800"/>
                </a:lnTo>
                <a:lnTo>
                  <a:pt x="571500" y="52388"/>
                </a:lnTo>
                <a:lnTo>
                  <a:pt x="483394" y="52388"/>
                </a:lnTo>
                <a:lnTo>
                  <a:pt x="483394" y="38100"/>
                </a:lnTo>
                <a:lnTo>
                  <a:pt x="578644" y="38100"/>
                </a:lnTo>
                <a:cubicBezTo>
                  <a:pt x="582549" y="38100"/>
                  <a:pt x="585788" y="41339"/>
                  <a:pt x="585788" y="45244"/>
                </a:cubicBezTo>
                <a:lnTo>
                  <a:pt x="585788" y="311944"/>
                </a:lnTo>
                <a:cubicBezTo>
                  <a:pt x="585788" y="315849"/>
                  <a:pt x="582549" y="319088"/>
                  <a:pt x="578644" y="319088"/>
                </a:cubicBezTo>
                <a:close/>
                <a:moveTo>
                  <a:pt x="188119" y="64294"/>
                </a:moveTo>
                <a:cubicBezTo>
                  <a:pt x="188119" y="69532"/>
                  <a:pt x="183833" y="73819"/>
                  <a:pt x="178594" y="73819"/>
                </a:cubicBezTo>
                <a:cubicBezTo>
                  <a:pt x="173355" y="73819"/>
                  <a:pt x="169069" y="69532"/>
                  <a:pt x="169069" y="64294"/>
                </a:cubicBezTo>
                <a:cubicBezTo>
                  <a:pt x="169069" y="59055"/>
                  <a:pt x="173355" y="54769"/>
                  <a:pt x="178594" y="54769"/>
                </a:cubicBezTo>
                <a:cubicBezTo>
                  <a:pt x="183833" y="54769"/>
                  <a:pt x="188119" y="59055"/>
                  <a:pt x="188119" y="64294"/>
                </a:cubicBezTo>
                <a:close/>
                <a:moveTo>
                  <a:pt x="226219" y="64294"/>
                </a:moveTo>
                <a:cubicBezTo>
                  <a:pt x="226219" y="69532"/>
                  <a:pt x="221933" y="73819"/>
                  <a:pt x="216694" y="73819"/>
                </a:cubicBezTo>
                <a:cubicBezTo>
                  <a:pt x="211455" y="73819"/>
                  <a:pt x="207169" y="69532"/>
                  <a:pt x="207169" y="64294"/>
                </a:cubicBezTo>
                <a:cubicBezTo>
                  <a:pt x="207169" y="59055"/>
                  <a:pt x="211455" y="54769"/>
                  <a:pt x="216694" y="54769"/>
                </a:cubicBezTo>
                <a:cubicBezTo>
                  <a:pt x="221933" y="54769"/>
                  <a:pt x="226219" y="59055"/>
                  <a:pt x="226219" y="64294"/>
                </a:cubicBezTo>
                <a:close/>
                <a:moveTo>
                  <a:pt x="264319" y="64294"/>
                </a:moveTo>
                <a:cubicBezTo>
                  <a:pt x="264319" y="69532"/>
                  <a:pt x="260033" y="73819"/>
                  <a:pt x="254794" y="73819"/>
                </a:cubicBezTo>
                <a:cubicBezTo>
                  <a:pt x="249555" y="73819"/>
                  <a:pt x="245269" y="69532"/>
                  <a:pt x="245269" y="64294"/>
                </a:cubicBezTo>
                <a:cubicBezTo>
                  <a:pt x="245269" y="59055"/>
                  <a:pt x="249555" y="54769"/>
                  <a:pt x="254794" y="54769"/>
                </a:cubicBezTo>
                <a:cubicBezTo>
                  <a:pt x="260033" y="54769"/>
                  <a:pt x="264319" y="59055"/>
                  <a:pt x="264319" y="64294"/>
                </a:cubicBezTo>
                <a:close/>
                <a:moveTo>
                  <a:pt x="188119" y="178594"/>
                </a:moveTo>
                <a:cubicBezTo>
                  <a:pt x="188119" y="183833"/>
                  <a:pt x="183833" y="188119"/>
                  <a:pt x="178594" y="188119"/>
                </a:cubicBezTo>
                <a:cubicBezTo>
                  <a:pt x="173355" y="188119"/>
                  <a:pt x="169069" y="183833"/>
                  <a:pt x="169069" y="178594"/>
                </a:cubicBezTo>
                <a:cubicBezTo>
                  <a:pt x="169069" y="173355"/>
                  <a:pt x="173355" y="169069"/>
                  <a:pt x="178594" y="169069"/>
                </a:cubicBezTo>
                <a:cubicBezTo>
                  <a:pt x="183833" y="169069"/>
                  <a:pt x="188119" y="173355"/>
                  <a:pt x="188119" y="178594"/>
                </a:cubicBezTo>
                <a:close/>
                <a:moveTo>
                  <a:pt x="226219" y="178594"/>
                </a:moveTo>
                <a:cubicBezTo>
                  <a:pt x="226219" y="183833"/>
                  <a:pt x="221933" y="188119"/>
                  <a:pt x="216694" y="188119"/>
                </a:cubicBezTo>
                <a:cubicBezTo>
                  <a:pt x="211455" y="188119"/>
                  <a:pt x="207169" y="183833"/>
                  <a:pt x="207169" y="178594"/>
                </a:cubicBezTo>
                <a:cubicBezTo>
                  <a:pt x="207169" y="173355"/>
                  <a:pt x="211455" y="169069"/>
                  <a:pt x="216694" y="169069"/>
                </a:cubicBezTo>
                <a:cubicBezTo>
                  <a:pt x="221933" y="169069"/>
                  <a:pt x="226219" y="173355"/>
                  <a:pt x="226219" y="178594"/>
                </a:cubicBezTo>
                <a:close/>
                <a:moveTo>
                  <a:pt x="264319" y="178594"/>
                </a:moveTo>
                <a:cubicBezTo>
                  <a:pt x="264319" y="183833"/>
                  <a:pt x="260033" y="188119"/>
                  <a:pt x="254794" y="188119"/>
                </a:cubicBezTo>
                <a:cubicBezTo>
                  <a:pt x="249555" y="188119"/>
                  <a:pt x="245269" y="183833"/>
                  <a:pt x="245269" y="178594"/>
                </a:cubicBezTo>
                <a:cubicBezTo>
                  <a:pt x="245269" y="173355"/>
                  <a:pt x="249555" y="169069"/>
                  <a:pt x="254794" y="169069"/>
                </a:cubicBezTo>
                <a:cubicBezTo>
                  <a:pt x="260033" y="169069"/>
                  <a:pt x="264319" y="173355"/>
                  <a:pt x="264319" y="178594"/>
                </a:cubicBezTo>
                <a:close/>
                <a:moveTo>
                  <a:pt x="188119" y="292894"/>
                </a:moveTo>
                <a:cubicBezTo>
                  <a:pt x="188119" y="298133"/>
                  <a:pt x="183833" y="302419"/>
                  <a:pt x="178594" y="302419"/>
                </a:cubicBezTo>
                <a:cubicBezTo>
                  <a:pt x="173355" y="302419"/>
                  <a:pt x="169069" y="298133"/>
                  <a:pt x="169069" y="292894"/>
                </a:cubicBezTo>
                <a:cubicBezTo>
                  <a:pt x="169069" y="287655"/>
                  <a:pt x="173355" y="283369"/>
                  <a:pt x="178594" y="283369"/>
                </a:cubicBezTo>
                <a:cubicBezTo>
                  <a:pt x="183833" y="283369"/>
                  <a:pt x="188119" y="287655"/>
                  <a:pt x="188119" y="292894"/>
                </a:cubicBezTo>
                <a:close/>
                <a:moveTo>
                  <a:pt x="226219" y="292894"/>
                </a:moveTo>
                <a:cubicBezTo>
                  <a:pt x="226219" y="298133"/>
                  <a:pt x="221933" y="302419"/>
                  <a:pt x="216694" y="302419"/>
                </a:cubicBezTo>
                <a:cubicBezTo>
                  <a:pt x="211455" y="302419"/>
                  <a:pt x="207169" y="298133"/>
                  <a:pt x="207169" y="292894"/>
                </a:cubicBezTo>
                <a:cubicBezTo>
                  <a:pt x="207169" y="287655"/>
                  <a:pt x="211455" y="283369"/>
                  <a:pt x="216694" y="283369"/>
                </a:cubicBezTo>
                <a:cubicBezTo>
                  <a:pt x="221933" y="283369"/>
                  <a:pt x="226219" y="287655"/>
                  <a:pt x="226219" y="292894"/>
                </a:cubicBezTo>
                <a:close/>
                <a:moveTo>
                  <a:pt x="264319" y="292894"/>
                </a:moveTo>
                <a:cubicBezTo>
                  <a:pt x="264319" y="298133"/>
                  <a:pt x="260033" y="302419"/>
                  <a:pt x="254794" y="302419"/>
                </a:cubicBezTo>
                <a:cubicBezTo>
                  <a:pt x="249555" y="302419"/>
                  <a:pt x="245269" y="298133"/>
                  <a:pt x="245269" y="292894"/>
                </a:cubicBezTo>
                <a:cubicBezTo>
                  <a:pt x="245269" y="287655"/>
                  <a:pt x="249555" y="283369"/>
                  <a:pt x="254794" y="283369"/>
                </a:cubicBezTo>
                <a:cubicBezTo>
                  <a:pt x="260033" y="283369"/>
                  <a:pt x="264319" y="287655"/>
                  <a:pt x="264319" y="292894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BC9B93-726E-9826-2970-0A0C88F006E0}"/>
              </a:ext>
            </a:extLst>
          </p:cNvPr>
          <p:cNvSpPr/>
          <p:nvPr/>
        </p:nvSpPr>
        <p:spPr>
          <a:xfrm>
            <a:off x="7763695" y="2490254"/>
            <a:ext cx="780586" cy="661639"/>
          </a:xfrm>
          <a:custGeom>
            <a:avLst/>
            <a:gdLst>
              <a:gd name="connsiteX0" fmla="*/ 0 w 585882"/>
              <a:gd name="connsiteY0" fmla="*/ 330899 h 585692"/>
              <a:gd name="connsiteX1" fmla="*/ 64294 w 585882"/>
              <a:gd name="connsiteY1" fmla="*/ 395192 h 585692"/>
              <a:gd name="connsiteX2" fmla="*/ 95059 w 585882"/>
              <a:gd name="connsiteY2" fmla="*/ 387286 h 585692"/>
              <a:gd name="connsiteX3" fmla="*/ 155162 w 585882"/>
              <a:gd name="connsiteY3" fmla="*/ 473202 h 585692"/>
              <a:gd name="connsiteX4" fmla="*/ 133350 w 585882"/>
              <a:gd name="connsiteY4" fmla="*/ 521399 h 585692"/>
              <a:gd name="connsiteX5" fmla="*/ 197644 w 585882"/>
              <a:gd name="connsiteY5" fmla="*/ 585692 h 585692"/>
              <a:gd name="connsiteX6" fmla="*/ 261556 w 585882"/>
              <a:gd name="connsiteY6" fmla="*/ 528542 h 585692"/>
              <a:gd name="connsiteX7" fmla="*/ 457676 w 585882"/>
              <a:gd name="connsiteY7" fmla="*/ 528542 h 585692"/>
              <a:gd name="connsiteX8" fmla="*/ 521589 w 585882"/>
              <a:gd name="connsiteY8" fmla="*/ 585692 h 585692"/>
              <a:gd name="connsiteX9" fmla="*/ 585883 w 585882"/>
              <a:gd name="connsiteY9" fmla="*/ 521399 h 585692"/>
              <a:gd name="connsiteX10" fmla="*/ 521589 w 585882"/>
              <a:gd name="connsiteY10" fmla="*/ 457105 h 585692"/>
              <a:gd name="connsiteX11" fmla="*/ 516065 w 585882"/>
              <a:gd name="connsiteY11" fmla="*/ 457391 h 585692"/>
              <a:gd name="connsiteX12" fmla="*/ 465011 w 585882"/>
              <a:gd name="connsiteY12" fmla="*/ 201644 h 585692"/>
              <a:gd name="connsiteX13" fmla="*/ 509778 w 585882"/>
              <a:gd name="connsiteY13" fmla="*/ 140399 h 585692"/>
              <a:gd name="connsiteX14" fmla="*/ 445484 w 585882"/>
              <a:gd name="connsiteY14" fmla="*/ 76105 h 585692"/>
              <a:gd name="connsiteX15" fmla="*/ 384239 w 585882"/>
              <a:gd name="connsiteY15" fmla="*/ 120872 h 585692"/>
              <a:gd name="connsiteX16" fmla="*/ 128492 w 585882"/>
              <a:gd name="connsiteY16" fmla="*/ 69818 h 585692"/>
              <a:gd name="connsiteX17" fmla="*/ 128778 w 585882"/>
              <a:gd name="connsiteY17" fmla="*/ 64294 h 585692"/>
              <a:gd name="connsiteX18" fmla="*/ 64484 w 585882"/>
              <a:gd name="connsiteY18" fmla="*/ 0 h 585692"/>
              <a:gd name="connsiteX19" fmla="*/ 191 w 585882"/>
              <a:gd name="connsiteY19" fmla="*/ 64294 h 585692"/>
              <a:gd name="connsiteX20" fmla="*/ 57341 w 585882"/>
              <a:gd name="connsiteY20" fmla="*/ 128206 h 585692"/>
              <a:gd name="connsiteX21" fmla="*/ 57341 w 585882"/>
              <a:gd name="connsiteY21" fmla="*/ 267176 h 585692"/>
              <a:gd name="connsiteX22" fmla="*/ 191 w 585882"/>
              <a:gd name="connsiteY22" fmla="*/ 331089 h 585692"/>
              <a:gd name="connsiteX23" fmla="*/ 106775 w 585882"/>
              <a:gd name="connsiteY23" fmla="*/ 379095 h 585692"/>
              <a:gd name="connsiteX24" fmla="*/ 128588 w 585882"/>
              <a:gd name="connsiteY24" fmla="*/ 330899 h 585692"/>
              <a:gd name="connsiteX25" fmla="*/ 124587 w 585882"/>
              <a:gd name="connsiteY25" fmla="*/ 308801 h 585692"/>
              <a:gd name="connsiteX26" fmla="*/ 240697 w 585882"/>
              <a:gd name="connsiteY26" fmla="*/ 250698 h 585692"/>
              <a:gd name="connsiteX27" fmla="*/ 316135 w 585882"/>
              <a:gd name="connsiteY27" fmla="*/ 326136 h 585692"/>
              <a:gd name="connsiteX28" fmla="*/ 226504 w 585882"/>
              <a:gd name="connsiteY28" fmla="*/ 464058 h 585692"/>
              <a:gd name="connsiteX29" fmla="*/ 197739 w 585882"/>
              <a:gd name="connsiteY29" fmla="*/ 457200 h 585692"/>
              <a:gd name="connsiteX30" fmla="*/ 166973 w 585882"/>
              <a:gd name="connsiteY30" fmla="*/ 465106 h 585692"/>
              <a:gd name="connsiteX31" fmla="*/ 106870 w 585882"/>
              <a:gd name="connsiteY31" fmla="*/ 379190 h 585692"/>
              <a:gd name="connsiteX32" fmla="*/ 118205 w 585882"/>
              <a:gd name="connsiteY32" fmla="*/ 296037 h 585692"/>
              <a:gd name="connsiteX33" fmla="*/ 71438 w 585882"/>
              <a:gd name="connsiteY33" fmla="*/ 267081 h 585692"/>
              <a:gd name="connsiteX34" fmla="*/ 71438 w 585882"/>
              <a:gd name="connsiteY34" fmla="*/ 128111 h 585692"/>
              <a:gd name="connsiteX35" fmla="*/ 104394 w 585882"/>
              <a:gd name="connsiteY35" fmla="*/ 114395 h 585692"/>
              <a:gd name="connsiteX36" fmla="*/ 230029 w 585882"/>
              <a:gd name="connsiteY36" fmla="*/ 240030 h 585692"/>
              <a:gd name="connsiteX37" fmla="*/ 118205 w 585882"/>
              <a:gd name="connsiteY37" fmla="*/ 295942 h 585692"/>
              <a:gd name="connsiteX38" fmla="*/ 197644 w 585882"/>
              <a:gd name="connsiteY38" fmla="*/ 571405 h 585692"/>
              <a:gd name="connsiteX39" fmla="*/ 147638 w 585882"/>
              <a:gd name="connsiteY39" fmla="*/ 521399 h 585692"/>
              <a:gd name="connsiteX40" fmla="*/ 197644 w 585882"/>
              <a:gd name="connsiteY40" fmla="*/ 471392 h 585692"/>
              <a:gd name="connsiteX41" fmla="*/ 247650 w 585882"/>
              <a:gd name="connsiteY41" fmla="*/ 521399 h 585692"/>
              <a:gd name="connsiteX42" fmla="*/ 197644 w 585882"/>
              <a:gd name="connsiteY42" fmla="*/ 571405 h 585692"/>
              <a:gd name="connsiteX43" fmla="*/ 457581 w 585882"/>
              <a:gd name="connsiteY43" fmla="*/ 514255 h 585692"/>
              <a:gd name="connsiteX44" fmla="*/ 261461 w 585882"/>
              <a:gd name="connsiteY44" fmla="*/ 514255 h 585692"/>
              <a:gd name="connsiteX45" fmla="*/ 238411 w 585882"/>
              <a:gd name="connsiteY45" fmla="*/ 471773 h 585692"/>
              <a:gd name="connsiteX46" fmla="*/ 326422 w 585882"/>
              <a:gd name="connsiteY46" fmla="*/ 336423 h 585692"/>
              <a:gd name="connsiteX47" fmla="*/ 471297 w 585882"/>
              <a:gd name="connsiteY47" fmla="*/ 481298 h 585692"/>
              <a:gd name="connsiteX48" fmla="*/ 457581 w 585882"/>
              <a:gd name="connsiteY48" fmla="*/ 514255 h 585692"/>
              <a:gd name="connsiteX49" fmla="*/ 521494 w 585882"/>
              <a:gd name="connsiteY49" fmla="*/ 471392 h 585692"/>
              <a:gd name="connsiteX50" fmla="*/ 571500 w 585882"/>
              <a:gd name="connsiteY50" fmla="*/ 521399 h 585692"/>
              <a:gd name="connsiteX51" fmla="*/ 521494 w 585882"/>
              <a:gd name="connsiteY51" fmla="*/ 571405 h 585692"/>
              <a:gd name="connsiteX52" fmla="*/ 471488 w 585882"/>
              <a:gd name="connsiteY52" fmla="*/ 521399 h 585692"/>
              <a:gd name="connsiteX53" fmla="*/ 521494 w 585882"/>
              <a:gd name="connsiteY53" fmla="*/ 471392 h 585692"/>
              <a:gd name="connsiteX54" fmla="*/ 501968 w 585882"/>
              <a:gd name="connsiteY54" fmla="*/ 460153 h 585692"/>
              <a:gd name="connsiteX55" fmla="*/ 481489 w 585882"/>
              <a:gd name="connsiteY55" fmla="*/ 471202 h 585692"/>
              <a:gd name="connsiteX56" fmla="*/ 334423 w 585882"/>
              <a:gd name="connsiteY56" fmla="*/ 324136 h 585692"/>
              <a:gd name="connsiteX57" fmla="*/ 416528 w 585882"/>
              <a:gd name="connsiteY57" fmla="*/ 197739 h 585692"/>
              <a:gd name="connsiteX58" fmla="*/ 445294 w 585882"/>
              <a:gd name="connsiteY58" fmla="*/ 204597 h 585692"/>
              <a:gd name="connsiteX59" fmla="*/ 450818 w 585882"/>
              <a:gd name="connsiteY59" fmla="*/ 204311 h 585692"/>
              <a:gd name="connsiteX60" fmla="*/ 501872 w 585882"/>
              <a:gd name="connsiteY60" fmla="*/ 460058 h 585692"/>
              <a:gd name="connsiteX61" fmla="*/ 445294 w 585882"/>
              <a:gd name="connsiteY61" fmla="*/ 90392 h 585692"/>
              <a:gd name="connsiteX62" fmla="*/ 495300 w 585882"/>
              <a:gd name="connsiteY62" fmla="*/ 140399 h 585692"/>
              <a:gd name="connsiteX63" fmla="*/ 445294 w 585882"/>
              <a:gd name="connsiteY63" fmla="*/ 190405 h 585692"/>
              <a:gd name="connsiteX64" fmla="*/ 395288 w 585882"/>
              <a:gd name="connsiteY64" fmla="*/ 140399 h 585692"/>
              <a:gd name="connsiteX65" fmla="*/ 445294 w 585882"/>
              <a:gd name="connsiteY65" fmla="*/ 90392 h 585692"/>
              <a:gd name="connsiteX66" fmla="*/ 404527 w 585882"/>
              <a:gd name="connsiteY66" fmla="*/ 190024 h 585692"/>
              <a:gd name="connsiteX67" fmla="*/ 324041 w 585882"/>
              <a:gd name="connsiteY67" fmla="*/ 313849 h 585692"/>
              <a:gd name="connsiteX68" fmla="*/ 254127 w 585882"/>
              <a:gd name="connsiteY68" fmla="*/ 243935 h 585692"/>
              <a:gd name="connsiteX69" fmla="*/ 391382 w 585882"/>
              <a:gd name="connsiteY69" fmla="*/ 175260 h 585692"/>
              <a:gd name="connsiteX70" fmla="*/ 404527 w 585882"/>
              <a:gd name="connsiteY70" fmla="*/ 190024 h 585692"/>
              <a:gd name="connsiteX71" fmla="*/ 125540 w 585882"/>
              <a:gd name="connsiteY71" fmla="*/ 83725 h 585692"/>
              <a:gd name="connsiteX72" fmla="*/ 381286 w 585882"/>
              <a:gd name="connsiteY72" fmla="*/ 134779 h 585692"/>
              <a:gd name="connsiteX73" fmla="*/ 381000 w 585882"/>
              <a:gd name="connsiteY73" fmla="*/ 140303 h 585692"/>
              <a:gd name="connsiteX74" fmla="*/ 385000 w 585882"/>
              <a:gd name="connsiteY74" fmla="*/ 162401 h 585692"/>
              <a:gd name="connsiteX75" fmla="*/ 243554 w 585882"/>
              <a:gd name="connsiteY75" fmla="*/ 233172 h 585692"/>
              <a:gd name="connsiteX76" fmla="*/ 114491 w 585882"/>
              <a:gd name="connsiteY76" fmla="*/ 104108 h 585692"/>
              <a:gd name="connsiteX77" fmla="*/ 125540 w 585882"/>
              <a:gd name="connsiteY77" fmla="*/ 83630 h 585692"/>
              <a:gd name="connsiteX78" fmla="*/ 14288 w 585882"/>
              <a:gd name="connsiteY78" fmla="*/ 64198 h 585692"/>
              <a:gd name="connsiteX79" fmla="*/ 64294 w 585882"/>
              <a:gd name="connsiteY79" fmla="*/ 14192 h 585692"/>
              <a:gd name="connsiteX80" fmla="*/ 114300 w 585882"/>
              <a:gd name="connsiteY80" fmla="*/ 64198 h 585692"/>
              <a:gd name="connsiteX81" fmla="*/ 64294 w 585882"/>
              <a:gd name="connsiteY81" fmla="*/ 114205 h 585692"/>
              <a:gd name="connsiteX82" fmla="*/ 14288 w 585882"/>
              <a:gd name="connsiteY82" fmla="*/ 64198 h 585692"/>
              <a:gd name="connsiteX83" fmla="*/ 64294 w 585882"/>
              <a:gd name="connsiteY83" fmla="*/ 280892 h 585692"/>
              <a:gd name="connsiteX84" fmla="*/ 114300 w 585882"/>
              <a:gd name="connsiteY84" fmla="*/ 330899 h 585692"/>
              <a:gd name="connsiteX85" fmla="*/ 64294 w 585882"/>
              <a:gd name="connsiteY85" fmla="*/ 380905 h 585692"/>
              <a:gd name="connsiteX86" fmla="*/ 14288 w 585882"/>
              <a:gd name="connsiteY86" fmla="*/ 330899 h 585692"/>
              <a:gd name="connsiteX87" fmla="*/ 64294 w 585882"/>
              <a:gd name="connsiteY87" fmla="*/ 280892 h 58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85882" h="585692">
                <a:moveTo>
                  <a:pt x="0" y="330899"/>
                </a:moveTo>
                <a:cubicBezTo>
                  <a:pt x="0" y="366332"/>
                  <a:pt x="28861" y="395192"/>
                  <a:pt x="64294" y="395192"/>
                </a:cubicBezTo>
                <a:cubicBezTo>
                  <a:pt x="75438" y="395192"/>
                  <a:pt x="85916" y="392335"/>
                  <a:pt x="95059" y="387286"/>
                </a:cubicBezTo>
                <a:lnTo>
                  <a:pt x="155162" y="473202"/>
                </a:lnTo>
                <a:cubicBezTo>
                  <a:pt x="141827" y="485013"/>
                  <a:pt x="133350" y="502158"/>
                  <a:pt x="133350" y="521399"/>
                </a:cubicBezTo>
                <a:cubicBezTo>
                  <a:pt x="133350" y="556832"/>
                  <a:pt x="162211" y="585692"/>
                  <a:pt x="197644" y="585692"/>
                </a:cubicBezTo>
                <a:cubicBezTo>
                  <a:pt x="230696" y="585692"/>
                  <a:pt x="257937" y="560642"/>
                  <a:pt x="261556" y="528542"/>
                </a:cubicBezTo>
                <a:lnTo>
                  <a:pt x="457676" y="528542"/>
                </a:lnTo>
                <a:cubicBezTo>
                  <a:pt x="461200" y="560642"/>
                  <a:pt x="488537" y="585692"/>
                  <a:pt x="521589" y="585692"/>
                </a:cubicBezTo>
                <a:cubicBezTo>
                  <a:pt x="557022" y="585692"/>
                  <a:pt x="585883" y="556832"/>
                  <a:pt x="585883" y="521399"/>
                </a:cubicBezTo>
                <a:cubicBezTo>
                  <a:pt x="585883" y="485966"/>
                  <a:pt x="557022" y="457105"/>
                  <a:pt x="521589" y="457105"/>
                </a:cubicBezTo>
                <a:cubicBezTo>
                  <a:pt x="519684" y="457105"/>
                  <a:pt x="517874" y="457200"/>
                  <a:pt x="516065" y="457391"/>
                </a:cubicBezTo>
                <a:lnTo>
                  <a:pt x="465011" y="201644"/>
                </a:lnTo>
                <a:cubicBezTo>
                  <a:pt x="490919" y="193358"/>
                  <a:pt x="509778" y="169069"/>
                  <a:pt x="509778" y="140399"/>
                </a:cubicBezTo>
                <a:cubicBezTo>
                  <a:pt x="509778" y="104966"/>
                  <a:pt x="480917" y="76105"/>
                  <a:pt x="445484" y="76105"/>
                </a:cubicBezTo>
                <a:cubicBezTo>
                  <a:pt x="416814" y="76105"/>
                  <a:pt x="392525" y="94964"/>
                  <a:pt x="384239" y="120872"/>
                </a:cubicBezTo>
                <a:lnTo>
                  <a:pt x="128492" y="69818"/>
                </a:lnTo>
                <a:cubicBezTo>
                  <a:pt x="128683" y="68008"/>
                  <a:pt x="128778" y="66104"/>
                  <a:pt x="128778" y="64294"/>
                </a:cubicBezTo>
                <a:cubicBezTo>
                  <a:pt x="128778" y="28861"/>
                  <a:pt x="99917" y="0"/>
                  <a:pt x="64484" y="0"/>
                </a:cubicBezTo>
                <a:cubicBezTo>
                  <a:pt x="29051" y="0"/>
                  <a:pt x="191" y="28861"/>
                  <a:pt x="191" y="64294"/>
                </a:cubicBezTo>
                <a:cubicBezTo>
                  <a:pt x="191" y="97345"/>
                  <a:pt x="25241" y="124587"/>
                  <a:pt x="57341" y="128206"/>
                </a:cubicBezTo>
                <a:lnTo>
                  <a:pt x="57341" y="267176"/>
                </a:lnTo>
                <a:cubicBezTo>
                  <a:pt x="25241" y="270701"/>
                  <a:pt x="191" y="298037"/>
                  <a:pt x="191" y="331089"/>
                </a:cubicBezTo>
                <a:close/>
                <a:moveTo>
                  <a:pt x="106775" y="379095"/>
                </a:moveTo>
                <a:cubicBezTo>
                  <a:pt x="120110" y="367284"/>
                  <a:pt x="128588" y="350139"/>
                  <a:pt x="128588" y="330899"/>
                </a:cubicBezTo>
                <a:cubicBezTo>
                  <a:pt x="128588" y="323088"/>
                  <a:pt x="127159" y="315659"/>
                  <a:pt x="124587" y="308801"/>
                </a:cubicBezTo>
                <a:lnTo>
                  <a:pt x="240697" y="250698"/>
                </a:lnTo>
                <a:lnTo>
                  <a:pt x="316135" y="326136"/>
                </a:lnTo>
                <a:lnTo>
                  <a:pt x="226504" y="464058"/>
                </a:lnTo>
                <a:cubicBezTo>
                  <a:pt x="217837" y="459677"/>
                  <a:pt x="208026" y="457200"/>
                  <a:pt x="197739" y="457200"/>
                </a:cubicBezTo>
                <a:cubicBezTo>
                  <a:pt x="186595" y="457200"/>
                  <a:pt x="176117" y="460058"/>
                  <a:pt x="166973" y="465106"/>
                </a:cubicBezTo>
                <a:lnTo>
                  <a:pt x="106870" y="379190"/>
                </a:lnTo>
                <a:close/>
                <a:moveTo>
                  <a:pt x="118205" y="296037"/>
                </a:moveTo>
                <a:cubicBezTo>
                  <a:pt x="107918" y="280226"/>
                  <a:pt x="91059" y="269272"/>
                  <a:pt x="71438" y="267081"/>
                </a:cubicBezTo>
                <a:lnTo>
                  <a:pt x="71438" y="128111"/>
                </a:lnTo>
                <a:cubicBezTo>
                  <a:pt x="83820" y="126778"/>
                  <a:pt x="95155" y="121825"/>
                  <a:pt x="104394" y="114395"/>
                </a:cubicBezTo>
                <a:lnTo>
                  <a:pt x="230029" y="240030"/>
                </a:lnTo>
                <a:lnTo>
                  <a:pt x="118205" y="295942"/>
                </a:lnTo>
                <a:close/>
                <a:moveTo>
                  <a:pt x="197644" y="571405"/>
                </a:moveTo>
                <a:cubicBezTo>
                  <a:pt x="170117" y="571405"/>
                  <a:pt x="147638" y="549021"/>
                  <a:pt x="147638" y="521399"/>
                </a:cubicBezTo>
                <a:cubicBezTo>
                  <a:pt x="147638" y="493776"/>
                  <a:pt x="170117" y="471392"/>
                  <a:pt x="197644" y="471392"/>
                </a:cubicBezTo>
                <a:cubicBezTo>
                  <a:pt x="225171" y="471392"/>
                  <a:pt x="247650" y="493776"/>
                  <a:pt x="247650" y="521399"/>
                </a:cubicBezTo>
                <a:cubicBezTo>
                  <a:pt x="247650" y="549021"/>
                  <a:pt x="225171" y="571405"/>
                  <a:pt x="197644" y="571405"/>
                </a:cubicBezTo>
                <a:close/>
                <a:moveTo>
                  <a:pt x="457581" y="514255"/>
                </a:moveTo>
                <a:lnTo>
                  <a:pt x="261461" y="514255"/>
                </a:lnTo>
                <a:cubicBezTo>
                  <a:pt x="259556" y="497205"/>
                  <a:pt x="250984" y="482156"/>
                  <a:pt x="238411" y="471773"/>
                </a:cubicBezTo>
                <a:lnTo>
                  <a:pt x="326422" y="336423"/>
                </a:lnTo>
                <a:lnTo>
                  <a:pt x="471297" y="481298"/>
                </a:lnTo>
                <a:cubicBezTo>
                  <a:pt x="463868" y="490537"/>
                  <a:pt x="459010" y="501872"/>
                  <a:pt x="457581" y="514255"/>
                </a:cubicBezTo>
                <a:close/>
                <a:moveTo>
                  <a:pt x="521494" y="471392"/>
                </a:moveTo>
                <a:cubicBezTo>
                  <a:pt x="549021" y="471392"/>
                  <a:pt x="571500" y="493776"/>
                  <a:pt x="571500" y="521399"/>
                </a:cubicBezTo>
                <a:cubicBezTo>
                  <a:pt x="571500" y="549021"/>
                  <a:pt x="549021" y="571405"/>
                  <a:pt x="521494" y="571405"/>
                </a:cubicBezTo>
                <a:cubicBezTo>
                  <a:pt x="493967" y="571405"/>
                  <a:pt x="471488" y="549021"/>
                  <a:pt x="471488" y="521399"/>
                </a:cubicBezTo>
                <a:cubicBezTo>
                  <a:pt x="471488" y="493776"/>
                  <a:pt x="493967" y="471392"/>
                  <a:pt x="521494" y="471392"/>
                </a:cubicBezTo>
                <a:close/>
                <a:moveTo>
                  <a:pt x="501968" y="460153"/>
                </a:moveTo>
                <a:cubicBezTo>
                  <a:pt x="494443" y="462534"/>
                  <a:pt x="487490" y="466344"/>
                  <a:pt x="481489" y="471202"/>
                </a:cubicBezTo>
                <a:lnTo>
                  <a:pt x="334423" y="324136"/>
                </a:lnTo>
                <a:lnTo>
                  <a:pt x="416528" y="197739"/>
                </a:lnTo>
                <a:cubicBezTo>
                  <a:pt x="425196" y="202121"/>
                  <a:pt x="435007" y="204597"/>
                  <a:pt x="445294" y="204597"/>
                </a:cubicBezTo>
                <a:cubicBezTo>
                  <a:pt x="447199" y="204597"/>
                  <a:pt x="449009" y="204502"/>
                  <a:pt x="450818" y="204311"/>
                </a:cubicBezTo>
                <a:lnTo>
                  <a:pt x="501872" y="460058"/>
                </a:lnTo>
                <a:close/>
                <a:moveTo>
                  <a:pt x="445294" y="90392"/>
                </a:moveTo>
                <a:cubicBezTo>
                  <a:pt x="472821" y="90392"/>
                  <a:pt x="495300" y="112776"/>
                  <a:pt x="495300" y="140399"/>
                </a:cubicBezTo>
                <a:cubicBezTo>
                  <a:pt x="495300" y="168021"/>
                  <a:pt x="472821" y="190405"/>
                  <a:pt x="445294" y="190405"/>
                </a:cubicBezTo>
                <a:cubicBezTo>
                  <a:pt x="417767" y="190405"/>
                  <a:pt x="395288" y="168021"/>
                  <a:pt x="395288" y="140399"/>
                </a:cubicBezTo>
                <a:cubicBezTo>
                  <a:pt x="395288" y="112776"/>
                  <a:pt x="417767" y="90392"/>
                  <a:pt x="445294" y="90392"/>
                </a:cubicBezTo>
                <a:close/>
                <a:moveTo>
                  <a:pt x="404527" y="190024"/>
                </a:moveTo>
                <a:lnTo>
                  <a:pt x="324041" y="313849"/>
                </a:lnTo>
                <a:lnTo>
                  <a:pt x="254127" y="243935"/>
                </a:lnTo>
                <a:lnTo>
                  <a:pt x="391382" y="175260"/>
                </a:lnTo>
                <a:cubicBezTo>
                  <a:pt x="395002" y="180785"/>
                  <a:pt x="399383" y="185833"/>
                  <a:pt x="404527" y="190024"/>
                </a:cubicBezTo>
                <a:close/>
                <a:moveTo>
                  <a:pt x="125540" y="83725"/>
                </a:moveTo>
                <a:lnTo>
                  <a:pt x="381286" y="134779"/>
                </a:lnTo>
                <a:cubicBezTo>
                  <a:pt x="381095" y="136589"/>
                  <a:pt x="381000" y="138493"/>
                  <a:pt x="381000" y="140303"/>
                </a:cubicBezTo>
                <a:cubicBezTo>
                  <a:pt x="381000" y="148114"/>
                  <a:pt x="382429" y="155543"/>
                  <a:pt x="385000" y="162401"/>
                </a:cubicBezTo>
                <a:lnTo>
                  <a:pt x="243554" y="233172"/>
                </a:lnTo>
                <a:lnTo>
                  <a:pt x="114491" y="104108"/>
                </a:lnTo>
                <a:cubicBezTo>
                  <a:pt x="119348" y="98012"/>
                  <a:pt x="123158" y="91154"/>
                  <a:pt x="125540" y="83630"/>
                </a:cubicBezTo>
                <a:close/>
                <a:moveTo>
                  <a:pt x="14288" y="64198"/>
                </a:moveTo>
                <a:cubicBezTo>
                  <a:pt x="14288" y="36576"/>
                  <a:pt x="36766" y="14192"/>
                  <a:pt x="64294" y="14192"/>
                </a:cubicBezTo>
                <a:cubicBezTo>
                  <a:pt x="91821" y="14192"/>
                  <a:pt x="114300" y="36576"/>
                  <a:pt x="114300" y="64198"/>
                </a:cubicBezTo>
                <a:cubicBezTo>
                  <a:pt x="114300" y="91821"/>
                  <a:pt x="91821" y="114205"/>
                  <a:pt x="64294" y="114205"/>
                </a:cubicBezTo>
                <a:cubicBezTo>
                  <a:pt x="36766" y="114205"/>
                  <a:pt x="14288" y="91821"/>
                  <a:pt x="14288" y="64198"/>
                </a:cubicBezTo>
                <a:close/>
                <a:moveTo>
                  <a:pt x="64294" y="280892"/>
                </a:moveTo>
                <a:cubicBezTo>
                  <a:pt x="91821" y="280892"/>
                  <a:pt x="114300" y="303276"/>
                  <a:pt x="114300" y="330899"/>
                </a:cubicBezTo>
                <a:cubicBezTo>
                  <a:pt x="114300" y="358521"/>
                  <a:pt x="91821" y="380905"/>
                  <a:pt x="64294" y="380905"/>
                </a:cubicBezTo>
                <a:cubicBezTo>
                  <a:pt x="36766" y="380905"/>
                  <a:pt x="14288" y="358521"/>
                  <a:pt x="14288" y="330899"/>
                </a:cubicBezTo>
                <a:cubicBezTo>
                  <a:pt x="14288" y="303276"/>
                  <a:pt x="36766" y="280892"/>
                  <a:pt x="64294" y="280892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47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C8B04D1-DEA4-275A-98D0-E1E26A9065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31" b="2331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4E4DBD-C1DA-A941-35A2-429ADE1510E0}"/>
              </a:ext>
            </a:extLst>
          </p:cNvPr>
          <p:cNvSpPr/>
          <p:nvPr/>
        </p:nvSpPr>
        <p:spPr>
          <a:xfrm>
            <a:off x="0" y="3588444"/>
            <a:ext cx="9144000" cy="1555056"/>
          </a:xfrm>
          <a:prstGeom prst="rect">
            <a:avLst/>
          </a:prstGeom>
          <a:gradFill>
            <a:gsLst>
              <a:gs pos="40000">
                <a:srgbClr val="000000">
                  <a:alpha val="5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Fill out your Session Surveys!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0002CA-337A-6140-A21A-6C07CFCEC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DEVWKS-1700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D485796-150D-0945-A9BC-0F347AF23AD7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8CDA1-B677-EC43-AAC8-8F05B538587B}"/>
              </a:ext>
            </a:extLst>
          </p:cNvPr>
          <p:cNvSpPr txBox="1"/>
          <p:nvPr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bg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8859D5-FDD5-2D48-96E2-813451DF704C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8CDDDFA-F496-4B43-8AC1-16D790DCAB7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C044BAF3-456C-F340-9664-2A25270DB87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AB24AC0-1216-BC4B-A31F-354ECD37B562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9FC712C-7102-8748-95BC-A3ED96B7800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9D1CB0B-7A91-B243-9B33-2D83E3FCC63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68DD23A-2016-A047-B39F-7B6DB00C05E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41D36FB-A579-0E4A-9267-0BAE4FE69DA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60A5F38C-750A-B14F-9826-5B3DF1613C9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45525A3-E29C-1245-84EF-24012CDEE1F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9F4A445-B237-8543-B6C2-08EDCCF469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C900C4F-DD2A-D94C-9806-BCB8BA95FB7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498323F-5BC1-FB4B-86D9-56E35AFBE9B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3464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75698C-1B88-4F19-BB1B-3AEC94D43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7" t="-25845" r="26136" b="53675"/>
          <a:stretch/>
        </p:blipFill>
        <p:spPr>
          <a:xfrm>
            <a:off x="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A22D6EB-D8B6-48A8-8BFF-090DD961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Continue </a:t>
            </a:r>
            <a:br>
              <a:rPr lang="en-US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your education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A2D40-5F1A-6047-B74D-44173C815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spcBef>
                <a:spcPts val="2400"/>
              </a:spcBef>
            </a:pPr>
            <a:r>
              <a:rPr lang="en-US" sz="1600" dirty="0"/>
              <a:t>Visit the Cisco Showcase </a:t>
            </a:r>
            <a:br>
              <a:rPr lang="en-US" sz="1600" dirty="0"/>
            </a:br>
            <a:r>
              <a:rPr lang="en-US" sz="1600" dirty="0"/>
              <a:t>for related demos</a:t>
            </a:r>
          </a:p>
          <a:p>
            <a:pPr>
              <a:spcBef>
                <a:spcPts val="2400"/>
              </a:spcBef>
            </a:pPr>
            <a:r>
              <a:rPr lang="en-US" sz="1600" dirty="0"/>
              <a:t>Book your one-on-one</a:t>
            </a:r>
            <a:br>
              <a:rPr lang="en-US" sz="1600" dirty="0"/>
            </a:br>
            <a:r>
              <a:rPr lang="en-US" sz="1600" dirty="0"/>
              <a:t>Meet the Engineer meeting</a:t>
            </a:r>
          </a:p>
          <a:p>
            <a:pPr>
              <a:spcBef>
                <a:spcPts val="2400"/>
              </a:spcBef>
            </a:pPr>
            <a:r>
              <a:rPr lang="en-US" sz="1600" dirty="0"/>
              <a:t>Attend the interactive education with </a:t>
            </a:r>
            <a:r>
              <a:rPr lang="en-US" sz="1600" dirty="0" err="1"/>
              <a:t>DevNet</a:t>
            </a:r>
            <a:r>
              <a:rPr lang="en-US" sz="1600" dirty="0"/>
              <a:t>, Capture the Flag, and Walk-in Labs</a:t>
            </a:r>
          </a:p>
          <a:p>
            <a:pPr>
              <a:spcBef>
                <a:spcPts val="2400"/>
              </a:spcBef>
            </a:pPr>
            <a:r>
              <a:rPr lang="en-US" sz="1600" dirty="0"/>
              <a:t>Visit the On-Demand Library </a:t>
            </a:r>
            <a:br>
              <a:rPr lang="en-US" sz="1600" dirty="0"/>
            </a:br>
            <a:r>
              <a:rPr lang="en-US" sz="1600" dirty="0"/>
              <a:t>for more sessions at </a:t>
            </a:r>
            <a:r>
              <a:rPr lang="en-US" sz="1600" dirty="0">
                <a:hlinkClick r:id="rId3"/>
              </a:rPr>
              <a:t>www.CiscoLive.com/on-demand</a:t>
            </a:r>
            <a:endParaRPr lang="en-US" sz="1600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1200" dirty="0"/>
              <a:t>Contact me at: </a:t>
            </a:r>
            <a:r>
              <a:rPr lang="en-US" sz="1200" dirty="0" err="1">
                <a:solidFill>
                  <a:schemeClr val="accent2"/>
                </a:solidFill>
              </a:rPr>
              <a:t>alexstev@cisco.com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25663-6EAE-4A60-9172-92A6E0669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DEVWKS-2037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92FBE2-C853-CDD9-D9B6-F4A62EAC6949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F919C56-3403-8A00-B946-95F6AD8CBD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450BD854-7563-296F-D29F-828084F50D3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08094B3-184B-0E98-45EB-B205CC8ED77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4CAEE6D0-B3AC-2217-4F01-894668CA2FC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B23D3E4-56F1-2891-220A-8FC064AA57C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3617605-1E60-1A38-484E-ECE88272262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926114A-BAC2-DFAE-0765-BEA2BF88D94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79ED4A5-7EEB-FDB0-2E04-5532A1608F1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2D2748BF-1448-9AAF-5FCE-053450DE25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CDB9967-EE22-1A86-364D-484C91F05CF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28A321-7CE0-32B2-30A1-BD7D42FE866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43BCF29-FE30-EEF9-97BD-C15700FF0EC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6242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655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26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DAB1-4751-594D-B445-45CD58F7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176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85321-6611-9749-844D-AD33DAAF1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98E37E-413B-7DE8-DF12-6465290B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/>
          <a:p>
            <a:pPr algn="ctr"/>
            <a:r>
              <a:rPr lang="en-US" dirty="0"/>
              <a:t>Speaker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5D5985-B3F1-CD49-BB01-5AA557BB00D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3077" y="1341591"/>
            <a:ext cx="8257032" cy="3273552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Developer Advocate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DevNet Engineer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Cisco DevNet</a:t>
            </a:r>
          </a:p>
          <a:p>
            <a:r>
              <a:rPr lang="en-US" dirty="0"/>
              <a:t>A Cisco </a:t>
            </a:r>
            <a:r>
              <a:rPr lang="en-US" dirty="0">
                <a:solidFill>
                  <a:schemeClr val="accent2"/>
                </a:solidFill>
              </a:rPr>
              <a:t>Code Exchange</a:t>
            </a:r>
            <a:r>
              <a:rPr lang="en-US" dirty="0"/>
              <a:t>, Cisco </a:t>
            </a:r>
            <a:r>
              <a:rPr lang="en-US" dirty="0">
                <a:solidFill>
                  <a:schemeClr val="accent2"/>
                </a:solidFill>
              </a:rPr>
              <a:t>Blogs</a:t>
            </a:r>
            <a:r>
              <a:rPr lang="en-US" dirty="0"/>
              <a:t>, and Cisco </a:t>
            </a:r>
            <a:r>
              <a:rPr lang="en-US" dirty="0">
                <a:solidFill>
                  <a:schemeClr val="accent2"/>
                </a:solidFill>
              </a:rPr>
              <a:t>Community</a:t>
            </a:r>
            <a:r>
              <a:rPr lang="en-US" dirty="0"/>
              <a:t> published </a:t>
            </a:r>
            <a:r>
              <a:rPr lang="en-US" dirty="0">
                <a:solidFill>
                  <a:schemeClr val="accent2"/>
                </a:solidFill>
              </a:rPr>
              <a:t>author</a:t>
            </a:r>
          </a:p>
          <a:p>
            <a:r>
              <a:rPr lang="en-US" dirty="0">
                <a:solidFill>
                  <a:schemeClr val="accent3"/>
                </a:solidFill>
              </a:rPr>
              <a:t>Co-creator</a:t>
            </a:r>
            <a:r>
              <a:rPr lang="en-US" dirty="0"/>
              <a:t> and </a:t>
            </a:r>
            <a:r>
              <a:rPr lang="en-US" dirty="0">
                <a:solidFill>
                  <a:schemeClr val="accent3"/>
                </a:solidFill>
              </a:rPr>
              <a:t>lead content developer </a:t>
            </a:r>
            <a:r>
              <a:rPr lang="en-US" dirty="0"/>
              <a:t>of the </a:t>
            </a:r>
            <a:r>
              <a:rPr lang="en-US" dirty="0">
                <a:solidFill>
                  <a:schemeClr val="accent3"/>
                </a:solidFill>
              </a:rPr>
              <a:t>‘DevOps Shop’ </a:t>
            </a:r>
            <a:r>
              <a:rPr lang="en-US" dirty="0"/>
              <a:t>video series</a:t>
            </a:r>
          </a:p>
          <a:p>
            <a:r>
              <a:rPr lang="en-US" dirty="0">
                <a:solidFill>
                  <a:schemeClr val="accent5"/>
                </a:solidFill>
              </a:rPr>
              <a:t>Certifications</a:t>
            </a:r>
            <a:r>
              <a:rPr lang="en-US" dirty="0"/>
              <a:t>: DevNet </a:t>
            </a:r>
            <a:r>
              <a:rPr lang="en-US" dirty="0">
                <a:solidFill>
                  <a:schemeClr val="accent5"/>
                </a:solidFill>
              </a:rPr>
              <a:t>Specialist – DevOps</a:t>
            </a:r>
            <a:r>
              <a:rPr lang="en-US" dirty="0"/>
              <a:t>, DevNet </a:t>
            </a:r>
            <a:r>
              <a:rPr lang="en-US" dirty="0">
                <a:solidFill>
                  <a:schemeClr val="accent5"/>
                </a:solidFill>
              </a:rPr>
              <a:t>Associate</a:t>
            </a:r>
            <a:r>
              <a:rPr lang="en-US" dirty="0"/>
              <a:t>, and Cisco Certified </a:t>
            </a:r>
            <a:r>
              <a:rPr lang="en-US" dirty="0">
                <a:solidFill>
                  <a:schemeClr val="accent5"/>
                </a:solidFill>
              </a:rPr>
              <a:t>Cyber Ops Associate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191B95-B628-6D92-B372-4F0C99A76978}"/>
              </a:ext>
            </a:extLst>
          </p:cNvPr>
          <p:cNvSpPr txBox="1">
            <a:spLocks/>
          </p:cNvSpPr>
          <p:nvPr/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Alexander Stevenson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6F9684-E871-D794-9DAF-216FB2A48144}"/>
              </a:ext>
            </a:extLst>
          </p:cNvPr>
          <p:cNvGrpSpPr/>
          <p:nvPr/>
        </p:nvGrpSpPr>
        <p:grpSpPr>
          <a:xfrm>
            <a:off x="7252180" y="298007"/>
            <a:ext cx="1067540" cy="941901"/>
            <a:chOff x="7008279" y="1085827"/>
            <a:chExt cx="1766412" cy="194897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A71BFE0-C8B8-0D32-D684-FCE4F94849B2}"/>
                </a:ext>
              </a:extLst>
            </p:cNvPr>
            <p:cNvSpPr/>
            <p:nvPr/>
          </p:nvSpPr>
          <p:spPr>
            <a:xfrm>
              <a:off x="7011627" y="1089176"/>
              <a:ext cx="1564253" cy="866358"/>
            </a:xfrm>
            <a:custGeom>
              <a:avLst/>
              <a:gdLst>
                <a:gd name="connsiteX0" fmla="*/ 0 w 1564253"/>
                <a:gd name="connsiteY0" fmla="*/ 0 h 866358"/>
                <a:gd name="connsiteX1" fmla="*/ 1564253 w 1564253"/>
                <a:gd name="connsiteY1" fmla="*/ 0 h 866358"/>
                <a:gd name="connsiteX2" fmla="*/ 1564253 w 1564253"/>
                <a:gd name="connsiteY2" fmla="*/ 866358 h 866358"/>
                <a:gd name="connsiteX3" fmla="*/ 0 w 1564253"/>
                <a:gd name="connsiteY3" fmla="*/ 866358 h 8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253" h="866358">
                  <a:moveTo>
                    <a:pt x="0" y="0"/>
                  </a:moveTo>
                  <a:lnTo>
                    <a:pt x="1564253" y="0"/>
                  </a:lnTo>
                  <a:lnTo>
                    <a:pt x="1564253" y="866358"/>
                  </a:lnTo>
                  <a:lnTo>
                    <a:pt x="0" y="866358"/>
                  </a:ln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C11C8C8-101E-FF46-7174-E45596B84FE3}"/>
                </a:ext>
              </a:extLst>
            </p:cNvPr>
            <p:cNvSpPr/>
            <p:nvPr/>
          </p:nvSpPr>
          <p:spPr>
            <a:xfrm>
              <a:off x="7008279" y="1085827"/>
              <a:ext cx="1570880" cy="873055"/>
            </a:xfrm>
            <a:custGeom>
              <a:avLst/>
              <a:gdLst>
                <a:gd name="connsiteX0" fmla="*/ 1567534 w 1570880"/>
                <a:gd name="connsiteY0" fmla="*/ 873055 h 873055"/>
                <a:gd name="connsiteX1" fmla="*/ 3347 w 1570880"/>
                <a:gd name="connsiteY1" fmla="*/ 873055 h 873055"/>
                <a:gd name="connsiteX2" fmla="*/ 0 w 1570880"/>
                <a:gd name="connsiteY2" fmla="*/ 869707 h 873055"/>
                <a:gd name="connsiteX3" fmla="*/ 0 w 1570880"/>
                <a:gd name="connsiteY3" fmla="*/ 3349 h 873055"/>
                <a:gd name="connsiteX4" fmla="*/ 3347 w 1570880"/>
                <a:gd name="connsiteY4" fmla="*/ 0 h 873055"/>
                <a:gd name="connsiteX5" fmla="*/ 1567534 w 1570880"/>
                <a:gd name="connsiteY5" fmla="*/ 0 h 873055"/>
                <a:gd name="connsiteX6" fmla="*/ 1570881 w 1570880"/>
                <a:gd name="connsiteY6" fmla="*/ 3349 h 873055"/>
                <a:gd name="connsiteX7" fmla="*/ 1570881 w 1570880"/>
                <a:gd name="connsiteY7" fmla="*/ 869774 h 873055"/>
                <a:gd name="connsiteX8" fmla="*/ 1567534 w 1570880"/>
                <a:gd name="connsiteY8" fmla="*/ 873055 h 873055"/>
                <a:gd name="connsiteX9" fmla="*/ 6694 w 1570880"/>
                <a:gd name="connsiteY9" fmla="*/ 866358 h 873055"/>
                <a:gd name="connsiteX10" fmla="*/ 1564187 w 1570880"/>
                <a:gd name="connsiteY10" fmla="*/ 866358 h 873055"/>
                <a:gd name="connsiteX11" fmla="*/ 1564187 w 1570880"/>
                <a:gd name="connsiteY11" fmla="*/ 6697 h 873055"/>
                <a:gd name="connsiteX12" fmla="*/ 7029 w 1570880"/>
                <a:gd name="connsiteY12" fmla="*/ 6697 h 87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0880" h="873055">
                  <a:moveTo>
                    <a:pt x="1567534" y="873055"/>
                  </a:moveTo>
                  <a:lnTo>
                    <a:pt x="3347" y="873055"/>
                  </a:lnTo>
                  <a:cubicBezTo>
                    <a:pt x="1473" y="873055"/>
                    <a:pt x="0" y="871555"/>
                    <a:pt x="0" y="869707"/>
                  </a:cubicBezTo>
                  <a:lnTo>
                    <a:pt x="0" y="3349"/>
                  </a:lnTo>
                  <a:cubicBezTo>
                    <a:pt x="0" y="1500"/>
                    <a:pt x="1473" y="0"/>
                    <a:pt x="3347" y="0"/>
                  </a:cubicBezTo>
                  <a:lnTo>
                    <a:pt x="1567534" y="0"/>
                  </a:lnTo>
                  <a:cubicBezTo>
                    <a:pt x="1569408" y="0"/>
                    <a:pt x="1570881" y="1500"/>
                    <a:pt x="1570881" y="3349"/>
                  </a:cubicBezTo>
                  <a:lnTo>
                    <a:pt x="1570881" y="869774"/>
                  </a:lnTo>
                  <a:cubicBezTo>
                    <a:pt x="1570814" y="871596"/>
                    <a:pt x="1569341" y="873055"/>
                    <a:pt x="1567534" y="873055"/>
                  </a:cubicBezTo>
                  <a:close/>
                  <a:moveTo>
                    <a:pt x="6694" y="866358"/>
                  </a:moveTo>
                  <a:lnTo>
                    <a:pt x="1564187" y="866358"/>
                  </a:lnTo>
                  <a:lnTo>
                    <a:pt x="1564187" y="6697"/>
                  </a:lnTo>
                  <a:lnTo>
                    <a:pt x="7029" y="6697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5161922-60FA-8A08-3FD8-4D2577C1D908}"/>
                </a:ext>
              </a:extLst>
            </p:cNvPr>
            <p:cNvSpPr/>
            <p:nvPr/>
          </p:nvSpPr>
          <p:spPr>
            <a:xfrm>
              <a:off x="7067455" y="1131636"/>
              <a:ext cx="1463307" cy="782508"/>
            </a:xfrm>
            <a:custGeom>
              <a:avLst/>
              <a:gdLst>
                <a:gd name="connsiteX0" fmla="*/ 0 w 1463307"/>
                <a:gd name="connsiteY0" fmla="*/ 0 h 782508"/>
                <a:gd name="connsiteX1" fmla="*/ 1463308 w 1463307"/>
                <a:gd name="connsiteY1" fmla="*/ 0 h 782508"/>
                <a:gd name="connsiteX2" fmla="*/ 1463308 w 1463307"/>
                <a:gd name="connsiteY2" fmla="*/ 782509 h 782508"/>
                <a:gd name="connsiteX3" fmla="*/ 0 w 1463307"/>
                <a:gd name="connsiteY3" fmla="*/ 782509 h 78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3307" h="782508">
                  <a:moveTo>
                    <a:pt x="0" y="0"/>
                  </a:moveTo>
                  <a:lnTo>
                    <a:pt x="1463308" y="0"/>
                  </a:lnTo>
                  <a:lnTo>
                    <a:pt x="1463308" y="782509"/>
                  </a:lnTo>
                  <a:lnTo>
                    <a:pt x="0" y="782509"/>
                  </a:ln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9ECF308-B363-03C9-69A1-A9AF610FCCC1}"/>
                </a:ext>
              </a:extLst>
            </p:cNvPr>
            <p:cNvSpPr/>
            <p:nvPr/>
          </p:nvSpPr>
          <p:spPr>
            <a:xfrm>
              <a:off x="7064108" y="1128489"/>
              <a:ext cx="1470001" cy="789004"/>
            </a:xfrm>
            <a:custGeom>
              <a:avLst/>
              <a:gdLst>
                <a:gd name="connsiteX0" fmla="*/ 1466655 w 1470001"/>
                <a:gd name="connsiteY0" fmla="*/ 789005 h 789004"/>
                <a:gd name="connsiteX1" fmla="*/ 3347 w 1470001"/>
                <a:gd name="connsiteY1" fmla="*/ 789005 h 789004"/>
                <a:gd name="connsiteX2" fmla="*/ 0 w 1470001"/>
                <a:gd name="connsiteY2" fmla="*/ 785656 h 789004"/>
                <a:gd name="connsiteX3" fmla="*/ 0 w 1470001"/>
                <a:gd name="connsiteY3" fmla="*/ 3349 h 789004"/>
                <a:gd name="connsiteX4" fmla="*/ 3347 w 1470001"/>
                <a:gd name="connsiteY4" fmla="*/ 0 h 789004"/>
                <a:gd name="connsiteX5" fmla="*/ 1466655 w 1470001"/>
                <a:gd name="connsiteY5" fmla="*/ 0 h 789004"/>
                <a:gd name="connsiteX6" fmla="*/ 1470002 w 1470001"/>
                <a:gd name="connsiteY6" fmla="*/ 3349 h 789004"/>
                <a:gd name="connsiteX7" fmla="*/ 1470002 w 1470001"/>
                <a:gd name="connsiteY7" fmla="*/ 785656 h 789004"/>
                <a:gd name="connsiteX8" fmla="*/ 1466655 w 1470001"/>
                <a:gd name="connsiteY8" fmla="*/ 789005 h 789004"/>
                <a:gd name="connsiteX9" fmla="*/ 6694 w 1470001"/>
                <a:gd name="connsiteY9" fmla="*/ 782308 h 789004"/>
                <a:gd name="connsiteX10" fmla="*/ 1463308 w 1470001"/>
                <a:gd name="connsiteY10" fmla="*/ 782308 h 789004"/>
                <a:gd name="connsiteX11" fmla="*/ 1463308 w 1470001"/>
                <a:gd name="connsiteY11" fmla="*/ 6496 h 789004"/>
                <a:gd name="connsiteX12" fmla="*/ 6694 w 1470001"/>
                <a:gd name="connsiteY12" fmla="*/ 6496 h 78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0001" h="789004">
                  <a:moveTo>
                    <a:pt x="1466655" y="789005"/>
                  </a:moveTo>
                  <a:lnTo>
                    <a:pt x="3347" y="789005"/>
                  </a:lnTo>
                  <a:cubicBezTo>
                    <a:pt x="1539" y="788971"/>
                    <a:pt x="67" y="787491"/>
                    <a:pt x="0" y="785656"/>
                  </a:cubicBezTo>
                  <a:lnTo>
                    <a:pt x="0" y="3349"/>
                  </a:lnTo>
                  <a:cubicBezTo>
                    <a:pt x="0" y="1500"/>
                    <a:pt x="1472" y="0"/>
                    <a:pt x="3347" y="0"/>
                  </a:cubicBezTo>
                  <a:lnTo>
                    <a:pt x="1466655" y="0"/>
                  </a:lnTo>
                  <a:cubicBezTo>
                    <a:pt x="1468529" y="0"/>
                    <a:pt x="1470002" y="1500"/>
                    <a:pt x="1470002" y="3349"/>
                  </a:cubicBezTo>
                  <a:lnTo>
                    <a:pt x="1470002" y="785656"/>
                  </a:lnTo>
                  <a:cubicBezTo>
                    <a:pt x="1470002" y="787505"/>
                    <a:pt x="1468529" y="789005"/>
                    <a:pt x="1466655" y="789005"/>
                  </a:cubicBezTo>
                  <a:close/>
                  <a:moveTo>
                    <a:pt x="6694" y="782308"/>
                  </a:moveTo>
                  <a:lnTo>
                    <a:pt x="1463308" y="782308"/>
                  </a:lnTo>
                  <a:lnTo>
                    <a:pt x="1463308" y="6496"/>
                  </a:lnTo>
                  <a:lnTo>
                    <a:pt x="6694" y="6496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9E70B34-3BE7-ACEC-3E57-65FD452285BD}"/>
                </a:ext>
              </a:extLst>
            </p:cNvPr>
            <p:cNvSpPr/>
            <p:nvPr/>
          </p:nvSpPr>
          <p:spPr>
            <a:xfrm>
              <a:off x="8270701" y="1857687"/>
              <a:ext cx="216872" cy="321401"/>
            </a:xfrm>
            <a:custGeom>
              <a:avLst/>
              <a:gdLst>
                <a:gd name="connsiteX0" fmla="*/ 193390 w 216872"/>
                <a:gd name="connsiteY0" fmla="*/ 321402 h 321401"/>
                <a:gd name="connsiteX1" fmla="*/ 216685 w 216872"/>
                <a:gd name="connsiteY1" fmla="*/ 53176 h 321401"/>
                <a:gd name="connsiteX2" fmla="*/ 172303 w 216872"/>
                <a:gd name="connsiteY2" fmla="*/ 187 h 321401"/>
                <a:gd name="connsiteX3" fmla="*/ 168019 w 216872"/>
                <a:gd name="connsiteY3" fmla="*/ 0 h 321401"/>
                <a:gd name="connsiteX4" fmla="*/ 81666 w 216872"/>
                <a:gd name="connsiteY4" fmla="*/ 0 h 321401"/>
                <a:gd name="connsiteX5" fmla="*/ 0 w 216872"/>
                <a:gd name="connsiteY5" fmla="*/ 24378 h 321401"/>
                <a:gd name="connsiteX6" fmla="*/ 82068 w 216872"/>
                <a:gd name="connsiteY6" fmla="*/ 318522 h 321401"/>
                <a:gd name="connsiteX7" fmla="*/ 193390 w 216872"/>
                <a:gd name="connsiteY7" fmla="*/ 321402 h 32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872" h="321401">
                  <a:moveTo>
                    <a:pt x="193390" y="321402"/>
                  </a:moveTo>
                  <a:lnTo>
                    <a:pt x="216685" y="53176"/>
                  </a:lnTo>
                  <a:cubicBezTo>
                    <a:pt x="219027" y="26280"/>
                    <a:pt x="199146" y="2558"/>
                    <a:pt x="172303" y="187"/>
                  </a:cubicBezTo>
                  <a:cubicBezTo>
                    <a:pt x="170897" y="60"/>
                    <a:pt x="169425" y="0"/>
                    <a:pt x="168019" y="0"/>
                  </a:cubicBezTo>
                  <a:lnTo>
                    <a:pt x="81666" y="0"/>
                  </a:lnTo>
                  <a:lnTo>
                    <a:pt x="0" y="24378"/>
                  </a:lnTo>
                  <a:lnTo>
                    <a:pt x="82068" y="318522"/>
                  </a:lnTo>
                  <a:lnTo>
                    <a:pt x="193390" y="321402"/>
                  </a:lnTo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3706A0B-A869-FA54-6910-F8D4FD209168}"/>
                </a:ext>
              </a:extLst>
            </p:cNvPr>
            <p:cNvSpPr/>
            <p:nvPr/>
          </p:nvSpPr>
          <p:spPr>
            <a:xfrm>
              <a:off x="8267439" y="1854472"/>
              <a:ext cx="223560" cy="327966"/>
            </a:xfrm>
            <a:custGeom>
              <a:avLst/>
              <a:gdLst>
                <a:gd name="connsiteX0" fmla="*/ 196651 w 223560"/>
                <a:gd name="connsiteY0" fmla="*/ 327965 h 327966"/>
                <a:gd name="connsiteX1" fmla="*/ 196651 w 223560"/>
                <a:gd name="connsiteY1" fmla="*/ 327965 h 327966"/>
                <a:gd name="connsiteX2" fmla="*/ 85330 w 223560"/>
                <a:gd name="connsiteY2" fmla="*/ 325085 h 327966"/>
                <a:gd name="connsiteX3" fmla="*/ 82183 w 223560"/>
                <a:gd name="connsiteY3" fmla="*/ 322607 h 327966"/>
                <a:gd name="connsiteX4" fmla="*/ 115 w 223560"/>
                <a:gd name="connsiteY4" fmla="*/ 28463 h 327966"/>
                <a:gd name="connsiteX5" fmla="*/ 2391 w 223560"/>
                <a:gd name="connsiteY5" fmla="*/ 24378 h 327966"/>
                <a:gd name="connsiteX6" fmla="*/ 84058 w 223560"/>
                <a:gd name="connsiteY6" fmla="*/ 0 h 327966"/>
                <a:gd name="connsiteX7" fmla="*/ 84995 w 223560"/>
                <a:gd name="connsiteY7" fmla="*/ 0 h 327966"/>
                <a:gd name="connsiteX8" fmla="*/ 171348 w 223560"/>
                <a:gd name="connsiteY8" fmla="*/ 0 h 327966"/>
                <a:gd name="connsiteX9" fmla="*/ 223560 w 223560"/>
                <a:gd name="connsiteY9" fmla="*/ 52239 h 327966"/>
                <a:gd name="connsiteX10" fmla="*/ 223360 w 223560"/>
                <a:gd name="connsiteY10" fmla="*/ 56793 h 327966"/>
                <a:gd name="connsiteX11" fmla="*/ 200064 w 223560"/>
                <a:gd name="connsiteY11" fmla="*/ 325018 h 327966"/>
                <a:gd name="connsiteX12" fmla="*/ 196651 w 223560"/>
                <a:gd name="connsiteY12" fmla="*/ 327965 h 327966"/>
                <a:gd name="connsiteX13" fmla="*/ 87940 w 223560"/>
                <a:gd name="connsiteY13" fmla="*/ 318455 h 327966"/>
                <a:gd name="connsiteX14" fmla="*/ 193572 w 223560"/>
                <a:gd name="connsiteY14" fmla="*/ 321201 h 327966"/>
                <a:gd name="connsiteX15" fmla="*/ 216666 w 223560"/>
                <a:gd name="connsiteY15" fmla="*/ 56056 h 327966"/>
                <a:gd name="connsiteX16" fmla="*/ 174962 w 223560"/>
                <a:gd name="connsiteY16" fmla="*/ 6724 h 327966"/>
                <a:gd name="connsiteX17" fmla="*/ 171281 w 223560"/>
                <a:gd name="connsiteY17" fmla="*/ 6563 h 327966"/>
                <a:gd name="connsiteX18" fmla="*/ 85397 w 223560"/>
                <a:gd name="connsiteY18" fmla="*/ 6563 h 327966"/>
                <a:gd name="connsiteX19" fmla="*/ 7412 w 223560"/>
                <a:gd name="connsiteY19" fmla="*/ 29870 h 32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3560" h="327966">
                  <a:moveTo>
                    <a:pt x="196651" y="327965"/>
                  </a:moveTo>
                  <a:lnTo>
                    <a:pt x="196651" y="327965"/>
                  </a:lnTo>
                  <a:lnTo>
                    <a:pt x="85330" y="325085"/>
                  </a:lnTo>
                  <a:cubicBezTo>
                    <a:pt x="83857" y="325025"/>
                    <a:pt x="82585" y="324027"/>
                    <a:pt x="82183" y="322607"/>
                  </a:cubicBezTo>
                  <a:lnTo>
                    <a:pt x="115" y="28463"/>
                  </a:lnTo>
                  <a:cubicBezTo>
                    <a:pt x="-353" y="26709"/>
                    <a:pt x="651" y="24894"/>
                    <a:pt x="2391" y="24378"/>
                  </a:cubicBezTo>
                  <a:lnTo>
                    <a:pt x="84058" y="0"/>
                  </a:lnTo>
                  <a:lnTo>
                    <a:pt x="84995" y="0"/>
                  </a:lnTo>
                  <a:lnTo>
                    <a:pt x="171348" y="0"/>
                  </a:lnTo>
                  <a:cubicBezTo>
                    <a:pt x="200198" y="0"/>
                    <a:pt x="223560" y="23387"/>
                    <a:pt x="223560" y="52239"/>
                  </a:cubicBezTo>
                  <a:cubicBezTo>
                    <a:pt x="223560" y="53759"/>
                    <a:pt x="223493" y="55279"/>
                    <a:pt x="223360" y="56793"/>
                  </a:cubicBezTo>
                  <a:lnTo>
                    <a:pt x="200064" y="325018"/>
                  </a:lnTo>
                  <a:cubicBezTo>
                    <a:pt x="199864" y="326733"/>
                    <a:pt x="198391" y="328012"/>
                    <a:pt x="196651" y="327965"/>
                  </a:cubicBezTo>
                  <a:close/>
                  <a:moveTo>
                    <a:pt x="87940" y="318455"/>
                  </a:moveTo>
                  <a:lnTo>
                    <a:pt x="193572" y="321201"/>
                  </a:lnTo>
                  <a:lnTo>
                    <a:pt x="216666" y="56056"/>
                  </a:lnTo>
                  <a:cubicBezTo>
                    <a:pt x="218741" y="30921"/>
                    <a:pt x="200131" y="8834"/>
                    <a:pt x="174962" y="6724"/>
                  </a:cubicBezTo>
                  <a:cubicBezTo>
                    <a:pt x="173758" y="6617"/>
                    <a:pt x="172485" y="6563"/>
                    <a:pt x="171281" y="6563"/>
                  </a:cubicBezTo>
                  <a:lnTo>
                    <a:pt x="85397" y="6563"/>
                  </a:lnTo>
                  <a:lnTo>
                    <a:pt x="7412" y="29870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76973EB-367D-685D-9E0A-46DC193C4AD9}"/>
                </a:ext>
              </a:extLst>
            </p:cNvPr>
            <p:cNvSpPr/>
            <p:nvPr/>
          </p:nvSpPr>
          <p:spPr>
            <a:xfrm>
              <a:off x="7627246" y="1732795"/>
              <a:ext cx="200847" cy="202714"/>
            </a:xfrm>
            <a:custGeom>
              <a:avLst/>
              <a:gdLst>
                <a:gd name="connsiteX0" fmla="*/ 200848 w 200847"/>
                <a:gd name="connsiteY0" fmla="*/ 173983 h 202714"/>
                <a:gd name="connsiteX1" fmla="*/ 118444 w 200847"/>
                <a:gd name="connsiteY1" fmla="*/ 78882 h 202714"/>
                <a:gd name="connsiteX2" fmla="*/ 57462 w 200847"/>
                <a:gd name="connsiteY2" fmla="*/ 30260 h 202714"/>
                <a:gd name="connsiteX3" fmla="*/ 50768 w 200847"/>
                <a:gd name="connsiteY3" fmla="*/ 30729 h 202714"/>
                <a:gd name="connsiteX4" fmla="*/ 50768 w 200847"/>
                <a:gd name="connsiteY4" fmla="*/ 30729 h 202714"/>
                <a:gd name="connsiteX5" fmla="*/ 50768 w 200847"/>
                <a:gd name="connsiteY5" fmla="*/ 37426 h 202714"/>
                <a:gd name="connsiteX6" fmla="*/ 78481 w 200847"/>
                <a:gd name="connsiteY6" fmla="*/ 68836 h 202714"/>
                <a:gd name="connsiteX7" fmla="*/ 31623 w 200847"/>
                <a:gd name="connsiteY7" fmla="*/ 48275 h 202714"/>
                <a:gd name="connsiteX8" fmla="*/ 13014 w 200847"/>
                <a:gd name="connsiteY8" fmla="*/ 4141 h 202714"/>
                <a:gd name="connsiteX9" fmla="*/ 5249 w 200847"/>
                <a:gd name="connsiteY9" fmla="*/ 189 h 202714"/>
                <a:gd name="connsiteX10" fmla="*/ 5249 w 200847"/>
                <a:gd name="connsiteY10" fmla="*/ 189 h 202714"/>
                <a:gd name="connsiteX11" fmla="*/ 161 w 200847"/>
                <a:gd name="connsiteY11" fmla="*/ 8172 h 202714"/>
                <a:gd name="connsiteX12" fmla="*/ 295 w 200847"/>
                <a:gd name="connsiteY12" fmla="*/ 8695 h 202714"/>
                <a:gd name="connsiteX13" fmla="*/ 13683 w 200847"/>
                <a:gd name="connsiteY13" fmla="*/ 54236 h 202714"/>
                <a:gd name="connsiteX14" fmla="*/ 20377 w 200847"/>
                <a:gd name="connsiteY14" fmla="*/ 64148 h 202714"/>
                <a:gd name="connsiteX15" fmla="*/ 83703 w 200847"/>
                <a:gd name="connsiteY15" fmla="*/ 118262 h 202714"/>
                <a:gd name="connsiteX16" fmla="*/ 154592 w 200847"/>
                <a:gd name="connsiteY16" fmla="*/ 202714 h 20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847" h="202714">
                  <a:moveTo>
                    <a:pt x="200848" y="173983"/>
                  </a:moveTo>
                  <a:lnTo>
                    <a:pt x="118444" y="78882"/>
                  </a:lnTo>
                  <a:lnTo>
                    <a:pt x="57462" y="30260"/>
                  </a:lnTo>
                  <a:cubicBezTo>
                    <a:pt x="55454" y="28679"/>
                    <a:pt x="52576" y="28887"/>
                    <a:pt x="50768" y="30729"/>
                  </a:cubicBezTo>
                  <a:lnTo>
                    <a:pt x="50768" y="30729"/>
                  </a:lnTo>
                  <a:cubicBezTo>
                    <a:pt x="49095" y="32637"/>
                    <a:pt x="49095" y="35517"/>
                    <a:pt x="50768" y="37426"/>
                  </a:cubicBezTo>
                  <a:lnTo>
                    <a:pt x="78481" y="68836"/>
                  </a:lnTo>
                  <a:lnTo>
                    <a:pt x="31623" y="48275"/>
                  </a:lnTo>
                  <a:lnTo>
                    <a:pt x="13014" y="4141"/>
                  </a:lnTo>
                  <a:cubicBezTo>
                    <a:pt x="11743" y="1087"/>
                    <a:pt x="8463" y="-588"/>
                    <a:pt x="5249" y="189"/>
                  </a:cubicBezTo>
                  <a:lnTo>
                    <a:pt x="5249" y="189"/>
                  </a:lnTo>
                  <a:cubicBezTo>
                    <a:pt x="1635" y="986"/>
                    <a:pt x="-642" y="4562"/>
                    <a:pt x="161" y="8172"/>
                  </a:cubicBezTo>
                  <a:cubicBezTo>
                    <a:pt x="228" y="8353"/>
                    <a:pt x="228" y="8520"/>
                    <a:pt x="295" y="8695"/>
                  </a:cubicBezTo>
                  <a:lnTo>
                    <a:pt x="13683" y="54236"/>
                  </a:lnTo>
                  <a:cubicBezTo>
                    <a:pt x="14889" y="58141"/>
                    <a:pt x="17164" y="61603"/>
                    <a:pt x="20377" y="64148"/>
                  </a:cubicBezTo>
                  <a:lnTo>
                    <a:pt x="83703" y="118262"/>
                  </a:lnTo>
                  <a:lnTo>
                    <a:pt x="154592" y="202714"/>
                  </a:lnTo>
                  <a:close/>
                </a:path>
              </a:pathLst>
            </a:custGeom>
            <a:solidFill>
              <a:srgbClr val="A8B2C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8543433-86CB-584C-A0C3-A98665E3994B}"/>
                </a:ext>
              </a:extLst>
            </p:cNvPr>
            <p:cNvSpPr/>
            <p:nvPr/>
          </p:nvSpPr>
          <p:spPr>
            <a:xfrm>
              <a:off x="7624034" y="1729647"/>
              <a:ext cx="207841" cy="209564"/>
            </a:xfrm>
            <a:custGeom>
              <a:avLst/>
              <a:gdLst>
                <a:gd name="connsiteX0" fmla="*/ 157804 w 207841"/>
                <a:gd name="connsiteY0" fmla="*/ 209479 h 209564"/>
                <a:gd name="connsiteX1" fmla="*/ 155193 w 207841"/>
                <a:gd name="connsiteY1" fmla="*/ 208273 h 209564"/>
                <a:gd name="connsiteX2" fmla="*/ 84505 w 207841"/>
                <a:gd name="connsiteY2" fmla="*/ 123419 h 209564"/>
                <a:gd name="connsiteX3" fmla="*/ 21514 w 207841"/>
                <a:gd name="connsiteY3" fmla="*/ 69841 h 209564"/>
                <a:gd name="connsiteX4" fmla="*/ 13816 w 207841"/>
                <a:gd name="connsiteY4" fmla="*/ 58522 h 209564"/>
                <a:gd name="connsiteX5" fmla="*/ 428 w 207841"/>
                <a:gd name="connsiteY5" fmla="*/ 13048 h 209564"/>
                <a:gd name="connsiteX6" fmla="*/ 1365 w 207841"/>
                <a:gd name="connsiteY6" fmla="*/ 5011 h 209564"/>
                <a:gd name="connsiteX7" fmla="*/ 8059 w 207841"/>
                <a:gd name="connsiteY7" fmla="*/ 256 h 209564"/>
                <a:gd name="connsiteX8" fmla="*/ 19640 w 207841"/>
                <a:gd name="connsiteY8" fmla="*/ 6217 h 209564"/>
                <a:gd name="connsiteX9" fmla="*/ 37713 w 207841"/>
                <a:gd name="connsiteY9" fmla="*/ 49079 h 209564"/>
                <a:gd name="connsiteX10" fmla="*/ 69444 w 207841"/>
                <a:gd name="connsiteY10" fmla="*/ 63010 h 209564"/>
                <a:gd name="connsiteX11" fmla="*/ 51771 w 207841"/>
                <a:gd name="connsiteY11" fmla="*/ 42918 h 209564"/>
                <a:gd name="connsiteX12" fmla="*/ 52775 w 207841"/>
                <a:gd name="connsiteY12" fmla="*/ 31218 h 209564"/>
                <a:gd name="connsiteX13" fmla="*/ 63285 w 207841"/>
                <a:gd name="connsiteY13" fmla="*/ 31064 h 209564"/>
                <a:gd name="connsiteX14" fmla="*/ 124200 w 207841"/>
                <a:gd name="connsiteY14" fmla="*/ 79552 h 209564"/>
                <a:gd name="connsiteX15" fmla="*/ 207005 w 207841"/>
                <a:gd name="connsiteY15" fmla="*/ 175122 h 209564"/>
                <a:gd name="connsiteX16" fmla="*/ 207808 w 207841"/>
                <a:gd name="connsiteY16" fmla="*/ 177801 h 209564"/>
                <a:gd name="connsiteX17" fmla="*/ 206269 w 207841"/>
                <a:gd name="connsiteY17" fmla="*/ 180145 h 209564"/>
                <a:gd name="connsiteX18" fmla="*/ 160013 w 207841"/>
                <a:gd name="connsiteY18" fmla="*/ 209211 h 209564"/>
                <a:gd name="connsiteX19" fmla="*/ 157804 w 207841"/>
                <a:gd name="connsiteY19" fmla="*/ 209479 h 209564"/>
                <a:gd name="connsiteX20" fmla="*/ 9867 w 207841"/>
                <a:gd name="connsiteY20" fmla="*/ 6418 h 209564"/>
                <a:gd name="connsiteX21" fmla="*/ 9064 w 207841"/>
                <a:gd name="connsiteY21" fmla="*/ 6418 h 209564"/>
                <a:gd name="connsiteX22" fmla="*/ 6921 w 207841"/>
                <a:gd name="connsiteY22" fmla="*/ 8025 h 209564"/>
                <a:gd name="connsiteX23" fmla="*/ 6921 w 207841"/>
                <a:gd name="connsiteY23" fmla="*/ 10704 h 209564"/>
                <a:gd name="connsiteX24" fmla="*/ 20309 w 207841"/>
                <a:gd name="connsiteY24" fmla="*/ 56245 h 209564"/>
                <a:gd name="connsiteX25" fmla="*/ 25933 w 207841"/>
                <a:gd name="connsiteY25" fmla="*/ 64416 h 209564"/>
                <a:gd name="connsiteX26" fmla="*/ 89459 w 207841"/>
                <a:gd name="connsiteY26" fmla="*/ 118664 h 209564"/>
                <a:gd name="connsiteX27" fmla="*/ 158674 w 207841"/>
                <a:gd name="connsiteY27" fmla="*/ 201710 h 209564"/>
                <a:gd name="connsiteX28" fmla="*/ 199173 w 207841"/>
                <a:gd name="connsiteY28" fmla="*/ 176327 h 209564"/>
                <a:gd name="connsiteX29" fmla="*/ 119314 w 207841"/>
                <a:gd name="connsiteY29" fmla="*/ 84106 h 209564"/>
                <a:gd name="connsiteX30" fmla="*/ 59068 w 207841"/>
                <a:gd name="connsiteY30" fmla="*/ 35953 h 209564"/>
                <a:gd name="connsiteX31" fmla="*/ 56792 w 207841"/>
                <a:gd name="connsiteY31" fmla="*/ 35946 h 209564"/>
                <a:gd name="connsiteX32" fmla="*/ 56792 w 207841"/>
                <a:gd name="connsiteY32" fmla="*/ 35953 h 209564"/>
                <a:gd name="connsiteX33" fmla="*/ 56792 w 207841"/>
                <a:gd name="connsiteY33" fmla="*/ 38029 h 209564"/>
                <a:gd name="connsiteX34" fmla="*/ 84505 w 207841"/>
                <a:gd name="connsiteY34" fmla="*/ 69439 h 209564"/>
                <a:gd name="connsiteX35" fmla="*/ 84505 w 207841"/>
                <a:gd name="connsiteY35" fmla="*/ 73658 h 209564"/>
                <a:gd name="connsiteX36" fmla="*/ 80421 w 207841"/>
                <a:gd name="connsiteY36" fmla="*/ 74730 h 209564"/>
                <a:gd name="connsiteX37" fmla="*/ 33563 w 207841"/>
                <a:gd name="connsiteY37" fmla="*/ 54169 h 209564"/>
                <a:gd name="connsiteX38" fmla="*/ 31823 w 207841"/>
                <a:gd name="connsiteY38" fmla="*/ 52428 h 209564"/>
                <a:gd name="connsiteX39" fmla="*/ 13214 w 207841"/>
                <a:gd name="connsiteY39" fmla="*/ 8293 h 209564"/>
                <a:gd name="connsiteX40" fmla="*/ 9867 w 207841"/>
                <a:gd name="connsiteY40" fmla="*/ 6418 h 2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07841" h="209564">
                  <a:moveTo>
                    <a:pt x="157804" y="209479"/>
                  </a:moveTo>
                  <a:cubicBezTo>
                    <a:pt x="156800" y="209479"/>
                    <a:pt x="155863" y="209037"/>
                    <a:pt x="155193" y="208273"/>
                  </a:cubicBezTo>
                  <a:lnTo>
                    <a:pt x="84505" y="123419"/>
                  </a:lnTo>
                  <a:lnTo>
                    <a:pt x="21514" y="69841"/>
                  </a:lnTo>
                  <a:cubicBezTo>
                    <a:pt x="17832" y="66954"/>
                    <a:pt x="15155" y="63003"/>
                    <a:pt x="13816" y="58522"/>
                  </a:cubicBezTo>
                  <a:lnTo>
                    <a:pt x="428" y="13048"/>
                  </a:lnTo>
                  <a:cubicBezTo>
                    <a:pt x="-375" y="10356"/>
                    <a:pt x="-40" y="7449"/>
                    <a:pt x="1365" y="5011"/>
                  </a:cubicBezTo>
                  <a:cubicBezTo>
                    <a:pt x="2838" y="2587"/>
                    <a:pt x="5248" y="866"/>
                    <a:pt x="8059" y="256"/>
                  </a:cubicBezTo>
                  <a:cubicBezTo>
                    <a:pt x="12879" y="-842"/>
                    <a:pt x="17765" y="1676"/>
                    <a:pt x="19640" y="6217"/>
                  </a:cubicBezTo>
                  <a:lnTo>
                    <a:pt x="37713" y="49079"/>
                  </a:lnTo>
                  <a:lnTo>
                    <a:pt x="69444" y="63010"/>
                  </a:lnTo>
                  <a:lnTo>
                    <a:pt x="51771" y="42918"/>
                  </a:lnTo>
                  <a:cubicBezTo>
                    <a:pt x="48826" y="39415"/>
                    <a:pt x="49228" y="34178"/>
                    <a:pt x="52775" y="31218"/>
                  </a:cubicBezTo>
                  <a:cubicBezTo>
                    <a:pt x="55788" y="28659"/>
                    <a:pt x="60206" y="28592"/>
                    <a:pt x="63285" y="31064"/>
                  </a:cubicBezTo>
                  <a:lnTo>
                    <a:pt x="124200" y="79552"/>
                  </a:lnTo>
                  <a:lnTo>
                    <a:pt x="207005" y="175122"/>
                  </a:lnTo>
                  <a:cubicBezTo>
                    <a:pt x="207674" y="175852"/>
                    <a:pt x="207942" y="176830"/>
                    <a:pt x="207808" y="177801"/>
                  </a:cubicBezTo>
                  <a:cubicBezTo>
                    <a:pt x="207674" y="178778"/>
                    <a:pt x="207139" y="179649"/>
                    <a:pt x="206269" y="180145"/>
                  </a:cubicBezTo>
                  <a:lnTo>
                    <a:pt x="160013" y="209211"/>
                  </a:lnTo>
                  <a:cubicBezTo>
                    <a:pt x="159344" y="209559"/>
                    <a:pt x="158540" y="209653"/>
                    <a:pt x="157804" y="209479"/>
                  </a:cubicBezTo>
                  <a:close/>
                  <a:moveTo>
                    <a:pt x="9867" y="6418"/>
                  </a:moveTo>
                  <a:lnTo>
                    <a:pt x="9064" y="6418"/>
                  </a:lnTo>
                  <a:cubicBezTo>
                    <a:pt x="8126" y="6625"/>
                    <a:pt x="7390" y="7208"/>
                    <a:pt x="6921" y="8025"/>
                  </a:cubicBezTo>
                  <a:cubicBezTo>
                    <a:pt x="6520" y="8876"/>
                    <a:pt x="6520" y="9853"/>
                    <a:pt x="6921" y="10704"/>
                  </a:cubicBezTo>
                  <a:lnTo>
                    <a:pt x="20309" y="56245"/>
                  </a:lnTo>
                  <a:cubicBezTo>
                    <a:pt x="21313" y="59487"/>
                    <a:pt x="23255" y="62347"/>
                    <a:pt x="25933" y="64416"/>
                  </a:cubicBezTo>
                  <a:lnTo>
                    <a:pt x="89459" y="118664"/>
                  </a:lnTo>
                  <a:lnTo>
                    <a:pt x="158674" y="201710"/>
                  </a:lnTo>
                  <a:lnTo>
                    <a:pt x="199173" y="176327"/>
                  </a:lnTo>
                  <a:lnTo>
                    <a:pt x="119314" y="84106"/>
                  </a:lnTo>
                  <a:lnTo>
                    <a:pt x="59068" y="35953"/>
                  </a:lnTo>
                  <a:cubicBezTo>
                    <a:pt x="58465" y="35323"/>
                    <a:pt x="57394" y="35323"/>
                    <a:pt x="56792" y="35946"/>
                  </a:cubicBezTo>
                  <a:cubicBezTo>
                    <a:pt x="56792" y="35953"/>
                    <a:pt x="56792" y="35953"/>
                    <a:pt x="56792" y="35953"/>
                  </a:cubicBezTo>
                  <a:cubicBezTo>
                    <a:pt x="56256" y="36542"/>
                    <a:pt x="56256" y="37439"/>
                    <a:pt x="56792" y="38029"/>
                  </a:cubicBezTo>
                  <a:lnTo>
                    <a:pt x="84505" y="69439"/>
                  </a:lnTo>
                  <a:cubicBezTo>
                    <a:pt x="85442" y="70691"/>
                    <a:pt x="85442" y="72406"/>
                    <a:pt x="84505" y="73658"/>
                  </a:cubicBezTo>
                  <a:cubicBezTo>
                    <a:pt x="83568" y="74917"/>
                    <a:pt x="81894" y="75359"/>
                    <a:pt x="80421" y="74730"/>
                  </a:cubicBezTo>
                  <a:lnTo>
                    <a:pt x="33563" y="54169"/>
                  </a:lnTo>
                  <a:cubicBezTo>
                    <a:pt x="32760" y="53828"/>
                    <a:pt x="32158" y="53205"/>
                    <a:pt x="31823" y="52428"/>
                  </a:cubicBezTo>
                  <a:lnTo>
                    <a:pt x="13214" y="8293"/>
                  </a:lnTo>
                  <a:cubicBezTo>
                    <a:pt x="12611" y="7040"/>
                    <a:pt x="11272" y="6297"/>
                    <a:pt x="9867" y="6418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7F150F-3A7D-F41A-9C26-E9333CD64B65}"/>
                </a:ext>
              </a:extLst>
            </p:cNvPr>
            <p:cNvSpPr/>
            <p:nvPr/>
          </p:nvSpPr>
          <p:spPr>
            <a:xfrm>
              <a:off x="7942226" y="1811610"/>
              <a:ext cx="507873" cy="364599"/>
            </a:xfrm>
            <a:custGeom>
              <a:avLst/>
              <a:gdLst>
                <a:gd name="connsiteX0" fmla="*/ 434976 w 507873"/>
                <a:gd name="connsiteY0" fmla="*/ 364599 h 364599"/>
                <a:gd name="connsiteX1" fmla="*/ 507874 w 507873"/>
                <a:gd name="connsiteY1" fmla="*/ 291653 h 364599"/>
                <a:gd name="connsiteX2" fmla="*/ 504058 w 507873"/>
                <a:gd name="connsiteY2" fmla="*/ 268426 h 364599"/>
                <a:gd name="connsiteX3" fmla="*/ 413890 w 507873"/>
                <a:gd name="connsiteY3" fmla="*/ 52440 h 364599"/>
                <a:gd name="connsiteX4" fmla="*/ 340658 w 507873"/>
                <a:gd name="connsiteY4" fmla="*/ 1072 h 364599"/>
                <a:gd name="connsiteX5" fmla="*/ 109045 w 507873"/>
                <a:gd name="connsiteY5" fmla="*/ 0 h 364599"/>
                <a:gd name="connsiteX6" fmla="*/ 69752 w 507873"/>
                <a:gd name="connsiteY6" fmla="*/ 12256 h 364599"/>
                <a:gd name="connsiteX7" fmla="*/ 36683 w 507873"/>
                <a:gd name="connsiteY7" fmla="*/ 67374 h 364599"/>
                <a:gd name="connsiteX8" fmla="*/ 0 w 507873"/>
                <a:gd name="connsiteY8" fmla="*/ 364599 h 36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73" h="364599">
                  <a:moveTo>
                    <a:pt x="434976" y="364599"/>
                  </a:moveTo>
                  <a:cubicBezTo>
                    <a:pt x="475207" y="364592"/>
                    <a:pt x="507874" y="331930"/>
                    <a:pt x="507874" y="291653"/>
                  </a:cubicBezTo>
                  <a:cubicBezTo>
                    <a:pt x="507874" y="283756"/>
                    <a:pt x="506602" y="275914"/>
                    <a:pt x="504058" y="268426"/>
                  </a:cubicBezTo>
                  <a:lnTo>
                    <a:pt x="413890" y="52440"/>
                  </a:lnTo>
                  <a:cubicBezTo>
                    <a:pt x="403313" y="21150"/>
                    <a:pt x="373659" y="355"/>
                    <a:pt x="340658" y="1072"/>
                  </a:cubicBezTo>
                  <a:lnTo>
                    <a:pt x="109045" y="0"/>
                  </a:lnTo>
                  <a:cubicBezTo>
                    <a:pt x="94988" y="80"/>
                    <a:pt x="81332" y="4346"/>
                    <a:pt x="69752" y="12256"/>
                  </a:cubicBezTo>
                  <a:cubicBezTo>
                    <a:pt x="51276" y="24967"/>
                    <a:pt x="39227" y="45073"/>
                    <a:pt x="36683" y="67374"/>
                  </a:cubicBezTo>
                  <a:lnTo>
                    <a:pt x="0" y="364599"/>
                  </a:ln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F0B0315-CF80-013D-0246-B28EBC0D355B}"/>
                </a:ext>
              </a:extLst>
            </p:cNvPr>
            <p:cNvSpPr/>
            <p:nvPr/>
          </p:nvSpPr>
          <p:spPr>
            <a:xfrm>
              <a:off x="7938735" y="1808261"/>
              <a:ext cx="514595" cy="371296"/>
            </a:xfrm>
            <a:custGeom>
              <a:avLst/>
              <a:gdLst>
                <a:gd name="connsiteX0" fmla="*/ 438467 w 514595"/>
                <a:gd name="connsiteY0" fmla="*/ 371296 h 371296"/>
                <a:gd name="connsiteX1" fmla="*/ 3357 w 514595"/>
                <a:gd name="connsiteY1" fmla="*/ 371296 h 371296"/>
                <a:gd name="connsiteX2" fmla="*/ 813 w 514595"/>
                <a:gd name="connsiteY2" fmla="*/ 370158 h 371296"/>
                <a:gd name="connsiteX3" fmla="*/ 10 w 514595"/>
                <a:gd name="connsiteY3" fmla="*/ 367546 h 371296"/>
                <a:gd name="connsiteX4" fmla="*/ 36694 w 514595"/>
                <a:gd name="connsiteY4" fmla="*/ 70321 h 371296"/>
                <a:gd name="connsiteX5" fmla="*/ 71301 w 514595"/>
                <a:gd name="connsiteY5" fmla="*/ 12792 h 371296"/>
                <a:gd name="connsiteX6" fmla="*/ 112001 w 514595"/>
                <a:gd name="connsiteY6" fmla="*/ 0 h 371296"/>
                <a:gd name="connsiteX7" fmla="*/ 112470 w 514595"/>
                <a:gd name="connsiteY7" fmla="*/ 0 h 371296"/>
                <a:gd name="connsiteX8" fmla="*/ 344015 w 514595"/>
                <a:gd name="connsiteY8" fmla="*/ 1072 h 371296"/>
                <a:gd name="connsiteX9" fmla="*/ 420460 w 514595"/>
                <a:gd name="connsiteY9" fmla="*/ 54650 h 371296"/>
                <a:gd name="connsiteX10" fmla="*/ 510494 w 514595"/>
                <a:gd name="connsiteY10" fmla="*/ 270436 h 371296"/>
                <a:gd name="connsiteX11" fmla="*/ 462967 w 514595"/>
                <a:gd name="connsiteY11" fmla="*/ 367157 h 371296"/>
                <a:gd name="connsiteX12" fmla="*/ 438334 w 514595"/>
                <a:gd name="connsiteY12" fmla="*/ 371229 h 371296"/>
                <a:gd name="connsiteX13" fmla="*/ 7307 w 514595"/>
                <a:gd name="connsiteY13" fmla="*/ 364599 h 371296"/>
                <a:gd name="connsiteX14" fmla="*/ 438467 w 514595"/>
                <a:gd name="connsiteY14" fmla="*/ 364599 h 371296"/>
                <a:gd name="connsiteX15" fmla="*/ 508018 w 514595"/>
                <a:gd name="connsiteY15" fmla="*/ 294861 h 371296"/>
                <a:gd name="connsiteX16" fmla="*/ 504403 w 514595"/>
                <a:gd name="connsiteY16" fmla="*/ 272847 h 371296"/>
                <a:gd name="connsiteX17" fmla="*/ 414302 w 514595"/>
                <a:gd name="connsiteY17" fmla="*/ 57061 h 371296"/>
                <a:gd name="connsiteX18" fmla="*/ 344149 w 514595"/>
                <a:gd name="connsiteY18" fmla="*/ 7769 h 371296"/>
                <a:gd name="connsiteX19" fmla="*/ 112537 w 514595"/>
                <a:gd name="connsiteY19" fmla="*/ 6697 h 371296"/>
                <a:gd name="connsiteX20" fmla="*/ 112135 w 514595"/>
                <a:gd name="connsiteY20" fmla="*/ 6697 h 371296"/>
                <a:gd name="connsiteX21" fmla="*/ 75117 w 514595"/>
                <a:gd name="connsiteY21" fmla="*/ 18350 h 371296"/>
                <a:gd name="connsiteX22" fmla="*/ 43454 w 514595"/>
                <a:gd name="connsiteY22" fmla="*/ 71125 h 37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4595" h="371296">
                  <a:moveTo>
                    <a:pt x="438467" y="371296"/>
                  </a:moveTo>
                  <a:lnTo>
                    <a:pt x="3357" y="371296"/>
                  </a:lnTo>
                  <a:cubicBezTo>
                    <a:pt x="2421" y="371290"/>
                    <a:pt x="1483" y="370875"/>
                    <a:pt x="813" y="370158"/>
                  </a:cubicBezTo>
                  <a:cubicBezTo>
                    <a:pt x="211" y="369421"/>
                    <a:pt x="-57" y="368490"/>
                    <a:pt x="10" y="367546"/>
                  </a:cubicBezTo>
                  <a:lnTo>
                    <a:pt x="36694" y="70321"/>
                  </a:lnTo>
                  <a:cubicBezTo>
                    <a:pt x="39304" y="47008"/>
                    <a:pt x="51956" y="25999"/>
                    <a:pt x="71301" y="12792"/>
                  </a:cubicBezTo>
                  <a:cubicBezTo>
                    <a:pt x="83284" y="4581"/>
                    <a:pt x="97475" y="127"/>
                    <a:pt x="112001" y="0"/>
                  </a:cubicBezTo>
                  <a:lnTo>
                    <a:pt x="112470" y="0"/>
                  </a:lnTo>
                  <a:lnTo>
                    <a:pt x="344015" y="1072"/>
                  </a:lnTo>
                  <a:cubicBezTo>
                    <a:pt x="378422" y="496"/>
                    <a:pt x="409281" y="22121"/>
                    <a:pt x="420460" y="54650"/>
                  </a:cubicBezTo>
                  <a:lnTo>
                    <a:pt x="510494" y="270436"/>
                  </a:lnTo>
                  <a:cubicBezTo>
                    <a:pt x="524083" y="310278"/>
                    <a:pt x="502797" y="353582"/>
                    <a:pt x="462967" y="367157"/>
                  </a:cubicBezTo>
                  <a:cubicBezTo>
                    <a:pt x="455002" y="369857"/>
                    <a:pt x="446701" y="371236"/>
                    <a:pt x="438334" y="371229"/>
                  </a:cubicBezTo>
                  <a:close/>
                  <a:moveTo>
                    <a:pt x="7307" y="364599"/>
                  </a:moveTo>
                  <a:lnTo>
                    <a:pt x="438467" y="364599"/>
                  </a:lnTo>
                  <a:cubicBezTo>
                    <a:pt x="476890" y="364552"/>
                    <a:pt x="508018" y="333330"/>
                    <a:pt x="508018" y="294861"/>
                  </a:cubicBezTo>
                  <a:cubicBezTo>
                    <a:pt x="508018" y="287380"/>
                    <a:pt x="506746" y="279946"/>
                    <a:pt x="504403" y="272847"/>
                  </a:cubicBezTo>
                  <a:lnTo>
                    <a:pt x="414302" y="57061"/>
                  </a:lnTo>
                  <a:cubicBezTo>
                    <a:pt x="404261" y="26997"/>
                    <a:pt x="375811" y="6992"/>
                    <a:pt x="344149" y="7769"/>
                  </a:cubicBezTo>
                  <a:lnTo>
                    <a:pt x="112537" y="6697"/>
                  </a:lnTo>
                  <a:lnTo>
                    <a:pt x="112135" y="6697"/>
                  </a:lnTo>
                  <a:cubicBezTo>
                    <a:pt x="98948" y="6838"/>
                    <a:pt x="86029" y="10897"/>
                    <a:pt x="75117" y="18350"/>
                  </a:cubicBezTo>
                  <a:cubicBezTo>
                    <a:pt x="57378" y="30513"/>
                    <a:pt x="45865" y="49774"/>
                    <a:pt x="43454" y="71125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4631476-F1EE-FF6C-6F01-D1D2D73E6EBA}"/>
                </a:ext>
              </a:extLst>
            </p:cNvPr>
            <p:cNvSpPr/>
            <p:nvPr/>
          </p:nvSpPr>
          <p:spPr>
            <a:xfrm>
              <a:off x="8022286" y="1963437"/>
              <a:ext cx="13990" cy="153702"/>
            </a:xfrm>
            <a:custGeom>
              <a:avLst/>
              <a:gdLst>
                <a:gd name="connsiteX0" fmla="*/ 13991 w 13990"/>
                <a:gd name="connsiteY0" fmla="*/ 0 h 153702"/>
                <a:gd name="connsiteX1" fmla="*/ 0 w 13990"/>
                <a:gd name="connsiteY1" fmla="*/ 153702 h 1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90" h="153702">
                  <a:moveTo>
                    <a:pt x="13991" y="0"/>
                  </a:moveTo>
                  <a:lnTo>
                    <a:pt x="0" y="153702"/>
                  </a:lnTo>
                </a:path>
              </a:pathLst>
            </a:custGeom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E49BAF4-CCC9-C2C6-91E9-4D1F12FEFAA3}"/>
                </a:ext>
              </a:extLst>
            </p:cNvPr>
            <p:cNvSpPr/>
            <p:nvPr/>
          </p:nvSpPr>
          <p:spPr>
            <a:xfrm>
              <a:off x="8019265" y="1959813"/>
              <a:ext cx="20636" cy="160696"/>
            </a:xfrm>
            <a:custGeom>
              <a:avLst/>
              <a:gdLst>
                <a:gd name="connsiteX0" fmla="*/ 3022 w 20636"/>
                <a:gd name="connsiteY0" fmla="*/ 160675 h 160696"/>
                <a:gd name="connsiteX1" fmla="*/ 3022 w 20636"/>
                <a:gd name="connsiteY1" fmla="*/ 160675 h 160696"/>
                <a:gd name="connsiteX2" fmla="*/ 9 w 20636"/>
                <a:gd name="connsiteY2" fmla="*/ 157058 h 160696"/>
                <a:gd name="connsiteX3" fmla="*/ 13999 w 20636"/>
                <a:gd name="connsiteY3" fmla="*/ 3021 h 160696"/>
                <a:gd name="connsiteX4" fmla="*/ 17614 w 20636"/>
                <a:gd name="connsiteY4" fmla="*/ 8 h 160696"/>
                <a:gd name="connsiteX5" fmla="*/ 20627 w 20636"/>
                <a:gd name="connsiteY5" fmla="*/ 3530 h 160696"/>
                <a:gd name="connsiteX6" fmla="*/ 20627 w 20636"/>
                <a:gd name="connsiteY6" fmla="*/ 3624 h 160696"/>
                <a:gd name="connsiteX7" fmla="*/ 6703 w 20636"/>
                <a:gd name="connsiteY7" fmla="*/ 157661 h 160696"/>
                <a:gd name="connsiteX8" fmla="*/ 3022 w 20636"/>
                <a:gd name="connsiteY8" fmla="*/ 160682 h 160696"/>
                <a:gd name="connsiteX9" fmla="*/ 3022 w 20636"/>
                <a:gd name="connsiteY9" fmla="*/ 160675 h 16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6" h="160696">
                  <a:moveTo>
                    <a:pt x="3022" y="160675"/>
                  </a:moveTo>
                  <a:lnTo>
                    <a:pt x="3022" y="160675"/>
                  </a:lnTo>
                  <a:cubicBezTo>
                    <a:pt x="1215" y="160467"/>
                    <a:pt x="-125" y="158874"/>
                    <a:pt x="9" y="157058"/>
                  </a:cubicBezTo>
                  <a:lnTo>
                    <a:pt x="13999" y="3021"/>
                  </a:lnTo>
                  <a:cubicBezTo>
                    <a:pt x="14200" y="1213"/>
                    <a:pt x="15807" y="-113"/>
                    <a:pt x="17614" y="8"/>
                  </a:cubicBezTo>
                  <a:cubicBezTo>
                    <a:pt x="19422" y="148"/>
                    <a:pt x="20760" y="1722"/>
                    <a:pt x="20627" y="3530"/>
                  </a:cubicBezTo>
                  <a:cubicBezTo>
                    <a:pt x="20627" y="3564"/>
                    <a:pt x="20627" y="3591"/>
                    <a:pt x="20627" y="3624"/>
                  </a:cubicBezTo>
                  <a:lnTo>
                    <a:pt x="6703" y="157661"/>
                  </a:lnTo>
                  <a:cubicBezTo>
                    <a:pt x="6502" y="159503"/>
                    <a:pt x="4896" y="160856"/>
                    <a:pt x="3022" y="160682"/>
                  </a:cubicBezTo>
                  <a:cubicBezTo>
                    <a:pt x="3022" y="160675"/>
                    <a:pt x="3022" y="160675"/>
                    <a:pt x="3022" y="160675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D0C0B23-FA15-7106-7F1C-B9D2E4E82A12}"/>
                </a:ext>
              </a:extLst>
            </p:cNvPr>
            <p:cNvSpPr/>
            <p:nvPr/>
          </p:nvSpPr>
          <p:spPr>
            <a:xfrm>
              <a:off x="7709945" y="1829759"/>
              <a:ext cx="237703" cy="321066"/>
            </a:xfrm>
            <a:custGeom>
              <a:avLst/>
              <a:gdLst>
                <a:gd name="connsiteX0" fmla="*/ 0 w 237703"/>
                <a:gd name="connsiteY0" fmla="*/ 41925 h 321066"/>
                <a:gd name="connsiteX1" fmla="*/ 69818 w 237703"/>
                <a:gd name="connsiteY1" fmla="*/ 0 h 321066"/>
                <a:gd name="connsiteX2" fmla="*/ 237704 w 237703"/>
                <a:gd name="connsiteY2" fmla="*/ 265145 h 321066"/>
                <a:gd name="connsiteX3" fmla="*/ 195799 w 237703"/>
                <a:gd name="connsiteY3" fmla="*/ 321067 h 321066"/>
                <a:gd name="connsiteX4" fmla="*/ 125914 w 237703"/>
                <a:gd name="connsiteY4" fmla="*/ 321067 h 321066"/>
                <a:gd name="connsiteX5" fmla="*/ 0 w 237703"/>
                <a:gd name="connsiteY5" fmla="*/ 41925 h 32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703" h="321066">
                  <a:moveTo>
                    <a:pt x="0" y="41925"/>
                  </a:moveTo>
                  <a:lnTo>
                    <a:pt x="69818" y="0"/>
                  </a:lnTo>
                  <a:lnTo>
                    <a:pt x="237704" y="265145"/>
                  </a:lnTo>
                  <a:lnTo>
                    <a:pt x="195799" y="321067"/>
                  </a:lnTo>
                  <a:lnTo>
                    <a:pt x="125914" y="321067"/>
                  </a:lnTo>
                  <a:lnTo>
                    <a:pt x="0" y="41925"/>
                  </a:ln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ED5F899-5818-FB68-B3B2-C0BAE5A0AF54}"/>
                </a:ext>
              </a:extLst>
            </p:cNvPr>
            <p:cNvSpPr/>
            <p:nvPr/>
          </p:nvSpPr>
          <p:spPr>
            <a:xfrm>
              <a:off x="7706446" y="1826399"/>
              <a:ext cx="244482" cy="327776"/>
            </a:xfrm>
            <a:custGeom>
              <a:avLst/>
              <a:gdLst>
                <a:gd name="connsiteX0" fmla="*/ 199164 w 244482"/>
                <a:gd name="connsiteY0" fmla="*/ 327776 h 327776"/>
                <a:gd name="connsiteX1" fmla="*/ 129279 w 244482"/>
                <a:gd name="connsiteY1" fmla="*/ 327776 h 327776"/>
                <a:gd name="connsiteX2" fmla="*/ 126266 w 244482"/>
                <a:gd name="connsiteY2" fmla="*/ 325767 h 327776"/>
                <a:gd name="connsiteX3" fmla="*/ 285 w 244482"/>
                <a:gd name="connsiteY3" fmla="*/ 46625 h 327776"/>
                <a:gd name="connsiteX4" fmla="*/ 1624 w 244482"/>
                <a:gd name="connsiteY4" fmla="*/ 42405 h 327776"/>
                <a:gd name="connsiteX5" fmla="*/ 71442 w 244482"/>
                <a:gd name="connsiteY5" fmla="*/ 480 h 327776"/>
                <a:gd name="connsiteX6" fmla="*/ 75994 w 244482"/>
                <a:gd name="connsiteY6" fmla="*/ 1552 h 327776"/>
                <a:gd name="connsiteX7" fmla="*/ 243880 w 244482"/>
                <a:gd name="connsiteY7" fmla="*/ 266697 h 327776"/>
                <a:gd name="connsiteX8" fmla="*/ 243880 w 244482"/>
                <a:gd name="connsiteY8" fmla="*/ 270514 h 327776"/>
                <a:gd name="connsiteX9" fmla="*/ 202042 w 244482"/>
                <a:gd name="connsiteY9" fmla="*/ 326436 h 327776"/>
                <a:gd name="connsiteX10" fmla="*/ 199164 w 244482"/>
                <a:gd name="connsiteY10" fmla="*/ 327776 h 327776"/>
                <a:gd name="connsiteX11" fmla="*/ 131487 w 244482"/>
                <a:gd name="connsiteY11" fmla="*/ 321078 h 327776"/>
                <a:gd name="connsiteX12" fmla="*/ 197490 w 244482"/>
                <a:gd name="connsiteY12" fmla="*/ 321078 h 327776"/>
                <a:gd name="connsiteX13" fmla="*/ 236985 w 244482"/>
                <a:gd name="connsiteY13" fmla="*/ 268371 h 327776"/>
                <a:gd name="connsiteX14" fmla="*/ 71978 w 244482"/>
                <a:gd name="connsiteY14" fmla="*/ 7914 h 327776"/>
                <a:gd name="connsiteX15" fmla="*/ 7447 w 244482"/>
                <a:gd name="connsiteY15" fmla="*/ 46625 h 32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82" h="327776">
                  <a:moveTo>
                    <a:pt x="199164" y="327776"/>
                  </a:moveTo>
                  <a:lnTo>
                    <a:pt x="129279" y="327776"/>
                  </a:lnTo>
                  <a:cubicBezTo>
                    <a:pt x="127939" y="327756"/>
                    <a:pt x="126801" y="326965"/>
                    <a:pt x="126266" y="325767"/>
                  </a:cubicBezTo>
                  <a:lnTo>
                    <a:pt x="285" y="46625"/>
                  </a:lnTo>
                  <a:cubicBezTo>
                    <a:pt x="-385" y="45084"/>
                    <a:pt x="151" y="43276"/>
                    <a:pt x="1624" y="42405"/>
                  </a:cubicBezTo>
                  <a:lnTo>
                    <a:pt x="71442" y="480"/>
                  </a:lnTo>
                  <a:cubicBezTo>
                    <a:pt x="72982" y="-457"/>
                    <a:pt x="74990" y="18"/>
                    <a:pt x="75994" y="1552"/>
                  </a:cubicBezTo>
                  <a:lnTo>
                    <a:pt x="243880" y="266697"/>
                  </a:lnTo>
                  <a:cubicBezTo>
                    <a:pt x="244683" y="267842"/>
                    <a:pt x="244683" y="269369"/>
                    <a:pt x="243880" y="270514"/>
                  </a:cubicBezTo>
                  <a:lnTo>
                    <a:pt x="202042" y="326436"/>
                  </a:lnTo>
                  <a:cubicBezTo>
                    <a:pt x="201372" y="327300"/>
                    <a:pt x="200302" y="327796"/>
                    <a:pt x="199164" y="327776"/>
                  </a:cubicBezTo>
                  <a:close/>
                  <a:moveTo>
                    <a:pt x="131487" y="321078"/>
                  </a:moveTo>
                  <a:lnTo>
                    <a:pt x="197490" y="321078"/>
                  </a:lnTo>
                  <a:lnTo>
                    <a:pt x="236985" y="268371"/>
                  </a:lnTo>
                  <a:lnTo>
                    <a:pt x="71978" y="7914"/>
                  </a:lnTo>
                  <a:lnTo>
                    <a:pt x="7447" y="46625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972BFA-D6BE-B98C-17F2-159797F2251D}"/>
                </a:ext>
              </a:extLst>
            </p:cNvPr>
            <p:cNvSpPr/>
            <p:nvPr/>
          </p:nvSpPr>
          <p:spPr>
            <a:xfrm>
              <a:off x="8253363" y="1911600"/>
              <a:ext cx="66270" cy="161471"/>
            </a:xfrm>
            <a:custGeom>
              <a:avLst/>
              <a:gdLst>
                <a:gd name="connsiteX0" fmla="*/ 0 w 66270"/>
                <a:gd name="connsiteY0" fmla="*/ 0 h 161471"/>
                <a:gd name="connsiteX1" fmla="*/ 12920 w 66270"/>
                <a:gd name="connsiteY1" fmla="*/ 31477 h 161471"/>
                <a:gd name="connsiteX2" fmla="*/ 66271 w 66270"/>
                <a:gd name="connsiteY2" fmla="*/ 161471 h 16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70" h="161471">
                  <a:moveTo>
                    <a:pt x="0" y="0"/>
                  </a:moveTo>
                  <a:lnTo>
                    <a:pt x="12920" y="31477"/>
                  </a:lnTo>
                  <a:lnTo>
                    <a:pt x="66271" y="161471"/>
                  </a:lnTo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B60DC8F-B858-CE79-D5A6-0351D7DDCBF6}"/>
                </a:ext>
              </a:extLst>
            </p:cNvPr>
            <p:cNvSpPr/>
            <p:nvPr/>
          </p:nvSpPr>
          <p:spPr>
            <a:xfrm>
              <a:off x="8250049" y="1907967"/>
              <a:ext cx="72900" cy="168185"/>
            </a:xfrm>
            <a:custGeom>
              <a:avLst/>
              <a:gdLst>
                <a:gd name="connsiteX0" fmla="*/ 69585 w 72900"/>
                <a:gd name="connsiteY0" fmla="*/ 168185 h 168185"/>
                <a:gd name="connsiteX1" fmla="*/ 66439 w 72900"/>
                <a:gd name="connsiteY1" fmla="*/ 166109 h 168185"/>
                <a:gd name="connsiteX2" fmla="*/ 235 w 72900"/>
                <a:gd name="connsiteY2" fmla="*/ 4638 h 168185"/>
                <a:gd name="connsiteX3" fmla="*/ 2109 w 72900"/>
                <a:gd name="connsiteY3" fmla="*/ 251 h 168185"/>
                <a:gd name="connsiteX4" fmla="*/ 6461 w 72900"/>
                <a:gd name="connsiteY4" fmla="*/ 2093 h 168185"/>
                <a:gd name="connsiteX5" fmla="*/ 72664 w 72900"/>
                <a:gd name="connsiteY5" fmla="*/ 163564 h 168185"/>
                <a:gd name="connsiteX6" fmla="*/ 70857 w 72900"/>
                <a:gd name="connsiteY6" fmla="*/ 167984 h 16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900" h="168185">
                  <a:moveTo>
                    <a:pt x="69585" y="168185"/>
                  </a:moveTo>
                  <a:cubicBezTo>
                    <a:pt x="68179" y="168205"/>
                    <a:pt x="66974" y="167382"/>
                    <a:pt x="66439" y="166109"/>
                  </a:cubicBezTo>
                  <a:lnTo>
                    <a:pt x="235" y="4638"/>
                  </a:lnTo>
                  <a:cubicBezTo>
                    <a:pt x="-434" y="2917"/>
                    <a:pt x="369" y="954"/>
                    <a:pt x="2109" y="251"/>
                  </a:cubicBezTo>
                  <a:cubicBezTo>
                    <a:pt x="3783" y="-452"/>
                    <a:pt x="5791" y="372"/>
                    <a:pt x="6461" y="2093"/>
                  </a:cubicBezTo>
                  <a:lnTo>
                    <a:pt x="72664" y="163564"/>
                  </a:lnTo>
                  <a:cubicBezTo>
                    <a:pt x="73334" y="165285"/>
                    <a:pt x="72530" y="167221"/>
                    <a:pt x="70857" y="167984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03B3BA8-D3ED-F221-18CA-50165797F1C3}"/>
                </a:ext>
              </a:extLst>
            </p:cNvPr>
            <p:cNvSpPr/>
            <p:nvPr/>
          </p:nvSpPr>
          <p:spPr>
            <a:xfrm>
              <a:off x="8262333" y="1933366"/>
              <a:ext cx="57300" cy="139705"/>
            </a:xfrm>
            <a:custGeom>
              <a:avLst/>
              <a:gdLst>
                <a:gd name="connsiteX0" fmla="*/ 0 w 57300"/>
                <a:gd name="connsiteY0" fmla="*/ 0 h 139705"/>
                <a:gd name="connsiteX1" fmla="*/ 31729 w 57300"/>
                <a:gd name="connsiteY1" fmla="*/ 139705 h 139705"/>
                <a:gd name="connsiteX2" fmla="*/ 57300 w 57300"/>
                <a:gd name="connsiteY2" fmla="*/ 139705 h 139705"/>
                <a:gd name="connsiteX3" fmla="*/ 0 w 57300"/>
                <a:gd name="connsiteY3" fmla="*/ 0 h 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00" h="139705">
                  <a:moveTo>
                    <a:pt x="0" y="0"/>
                  </a:moveTo>
                  <a:lnTo>
                    <a:pt x="31729" y="139705"/>
                  </a:lnTo>
                  <a:lnTo>
                    <a:pt x="57300" y="139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A5EF6D-0402-E087-CE04-2EB2E635B056}"/>
                </a:ext>
              </a:extLst>
            </p:cNvPr>
            <p:cNvSpPr/>
            <p:nvPr/>
          </p:nvSpPr>
          <p:spPr>
            <a:xfrm>
              <a:off x="8199477" y="2107026"/>
              <a:ext cx="23471" cy="46880"/>
            </a:xfrm>
            <a:custGeom>
              <a:avLst/>
              <a:gdLst>
                <a:gd name="connsiteX0" fmla="*/ 11982 w 23471"/>
                <a:gd name="connsiteY0" fmla="*/ 46881 h 46880"/>
                <a:gd name="connsiteX1" fmla="*/ 11982 w 23471"/>
                <a:gd name="connsiteY1" fmla="*/ 46881 h 46880"/>
                <a:gd name="connsiteX2" fmla="*/ 0 w 23471"/>
                <a:gd name="connsiteY2" fmla="*/ 7434 h 46880"/>
                <a:gd name="connsiteX3" fmla="*/ 0 w 23471"/>
                <a:gd name="connsiteY3" fmla="*/ 0 h 46880"/>
                <a:gd name="connsiteX4" fmla="*/ 23094 w 23471"/>
                <a:gd name="connsiteY4" fmla="*/ 2344 h 46880"/>
                <a:gd name="connsiteX5" fmla="*/ 11982 w 23471"/>
                <a:gd name="connsiteY5" fmla="*/ 46881 h 4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71" h="46880">
                  <a:moveTo>
                    <a:pt x="11982" y="46881"/>
                  </a:moveTo>
                  <a:lnTo>
                    <a:pt x="11982" y="46881"/>
                  </a:lnTo>
                  <a:cubicBezTo>
                    <a:pt x="4150" y="35214"/>
                    <a:pt x="0" y="21485"/>
                    <a:pt x="0" y="7434"/>
                  </a:cubicBezTo>
                  <a:lnTo>
                    <a:pt x="0" y="0"/>
                  </a:lnTo>
                  <a:lnTo>
                    <a:pt x="23094" y="2344"/>
                  </a:lnTo>
                  <a:cubicBezTo>
                    <a:pt x="23094" y="2344"/>
                    <a:pt x="26642" y="19288"/>
                    <a:pt x="11982" y="46881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0EA550-E4A3-1A73-D578-6C3C833BEDF7}"/>
                </a:ext>
              </a:extLst>
            </p:cNvPr>
            <p:cNvSpPr/>
            <p:nvPr/>
          </p:nvSpPr>
          <p:spPr>
            <a:xfrm>
              <a:off x="8196130" y="2103723"/>
              <a:ext cx="30101" cy="53667"/>
            </a:xfrm>
            <a:custGeom>
              <a:avLst/>
              <a:gdLst>
                <a:gd name="connsiteX0" fmla="*/ 15329 w 30101"/>
                <a:gd name="connsiteY0" fmla="*/ 53533 h 53667"/>
                <a:gd name="connsiteX1" fmla="*/ 12585 w 30101"/>
                <a:gd name="connsiteY1" fmla="*/ 52060 h 53667"/>
                <a:gd name="connsiteX2" fmla="*/ 0 w 30101"/>
                <a:gd name="connsiteY2" fmla="*/ 10738 h 53667"/>
                <a:gd name="connsiteX3" fmla="*/ 0 w 30101"/>
                <a:gd name="connsiteY3" fmla="*/ 3304 h 53667"/>
                <a:gd name="connsiteX4" fmla="*/ 1071 w 30101"/>
                <a:gd name="connsiteY4" fmla="*/ 826 h 53667"/>
                <a:gd name="connsiteX5" fmla="*/ 3681 w 30101"/>
                <a:gd name="connsiteY5" fmla="*/ 22 h 53667"/>
                <a:gd name="connsiteX6" fmla="*/ 26776 w 30101"/>
                <a:gd name="connsiteY6" fmla="*/ 2366 h 53667"/>
                <a:gd name="connsiteX7" fmla="*/ 29721 w 30101"/>
                <a:gd name="connsiteY7" fmla="*/ 4978 h 53667"/>
                <a:gd name="connsiteX8" fmla="*/ 18274 w 30101"/>
                <a:gd name="connsiteY8" fmla="*/ 51859 h 53667"/>
                <a:gd name="connsiteX9" fmla="*/ 15530 w 30101"/>
                <a:gd name="connsiteY9" fmla="*/ 53667 h 53667"/>
                <a:gd name="connsiteX10" fmla="*/ 6694 w 30101"/>
                <a:gd name="connsiteY10" fmla="*/ 7054 h 53667"/>
                <a:gd name="connsiteX11" fmla="*/ 6694 w 30101"/>
                <a:gd name="connsiteY11" fmla="*/ 10738 h 53667"/>
                <a:gd name="connsiteX12" fmla="*/ 15061 w 30101"/>
                <a:gd name="connsiteY12" fmla="*/ 43286 h 53667"/>
                <a:gd name="connsiteX13" fmla="*/ 23429 w 30101"/>
                <a:gd name="connsiteY13" fmla="*/ 8728 h 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101" h="53667">
                  <a:moveTo>
                    <a:pt x="15329" y="53533"/>
                  </a:moveTo>
                  <a:cubicBezTo>
                    <a:pt x="14191" y="53533"/>
                    <a:pt x="13187" y="52984"/>
                    <a:pt x="12585" y="52060"/>
                  </a:cubicBezTo>
                  <a:cubicBezTo>
                    <a:pt x="4351" y="39851"/>
                    <a:pt x="0" y="25458"/>
                    <a:pt x="0" y="10738"/>
                  </a:cubicBezTo>
                  <a:lnTo>
                    <a:pt x="0" y="3304"/>
                  </a:lnTo>
                  <a:cubicBezTo>
                    <a:pt x="0" y="2366"/>
                    <a:pt x="401" y="1475"/>
                    <a:pt x="1071" y="826"/>
                  </a:cubicBezTo>
                  <a:cubicBezTo>
                    <a:pt x="1808" y="203"/>
                    <a:pt x="2745" y="-85"/>
                    <a:pt x="3681" y="22"/>
                  </a:cubicBezTo>
                  <a:lnTo>
                    <a:pt x="26776" y="2366"/>
                  </a:lnTo>
                  <a:cubicBezTo>
                    <a:pt x="28248" y="2487"/>
                    <a:pt x="29454" y="3551"/>
                    <a:pt x="29721" y="4978"/>
                  </a:cubicBezTo>
                  <a:cubicBezTo>
                    <a:pt x="29721" y="5715"/>
                    <a:pt x="33336" y="23395"/>
                    <a:pt x="18274" y="51859"/>
                  </a:cubicBezTo>
                  <a:cubicBezTo>
                    <a:pt x="17739" y="52917"/>
                    <a:pt x="16735" y="53614"/>
                    <a:pt x="15530" y="53667"/>
                  </a:cubicBezTo>
                  <a:close/>
                  <a:moveTo>
                    <a:pt x="6694" y="7054"/>
                  </a:moveTo>
                  <a:lnTo>
                    <a:pt x="6694" y="10738"/>
                  </a:lnTo>
                  <a:cubicBezTo>
                    <a:pt x="6694" y="22123"/>
                    <a:pt x="9572" y="33327"/>
                    <a:pt x="15061" y="43286"/>
                  </a:cubicBezTo>
                  <a:cubicBezTo>
                    <a:pt x="20617" y="32618"/>
                    <a:pt x="23496" y="20757"/>
                    <a:pt x="23429" y="8728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BCE91F5-8105-D446-42F1-9D8A86C894D2}"/>
                </a:ext>
              </a:extLst>
            </p:cNvPr>
            <p:cNvSpPr/>
            <p:nvPr/>
          </p:nvSpPr>
          <p:spPr>
            <a:xfrm>
              <a:off x="7997234" y="2087537"/>
              <a:ext cx="154045" cy="65330"/>
            </a:xfrm>
            <a:custGeom>
              <a:avLst/>
              <a:gdLst>
                <a:gd name="connsiteX0" fmla="*/ 17019 w 154045"/>
                <a:gd name="connsiteY0" fmla="*/ 61213 h 65330"/>
                <a:gd name="connsiteX1" fmla="*/ 11932 w 154045"/>
                <a:gd name="connsiteY1" fmla="*/ 64227 h 65330"/>
                <a:gd name="connsiteX2" fmla="*/ 2025 w 154045"/>
                <a:gd name="connsiteY2" fmla="*/ 62753 h 65330"/>
                <a:gd name="connsiteX3" fmla="*/ 2025 w 154045"/>
                <a:gd name="connsiteY3" fmla="*/ 62753 h 65330"/>
                <a:gd name="connsiteX4" fmla="*/ 2560 w 154045"/>
                <a:gd name="connsiteY4" fmla="*/ 51636 h 65330"/>
                <a:gd name="connsiteX5" fmla="*/ 37704 w 154045"/>
                <a:gd name="connsiteY5" fmla="*/ 19288 h 65330"/>
                <a:gd name="connsiteX6" fmla="*/ 55778 w 154045"/>
                <a:gd name="connsiteY6" fmla="*/ 11050 h 65330"/>
                <a:gd name="connsiteX7" fmla="*/ 154045 w 154045"/>
                <a:gd name="connsiteY7" fmla="*/ 0 h 6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045" h="65330">
                  <a:moveTo>
                    <a:pt x="17019" y="61213"/>
                  </a:moveTo>
                  <a:lnTo>
                    <a:pt x="11932" y="64227"/>
                  </a:lnTo>
                  <a:cubicBezTo>
                    <a:pt x="8719" y="66136"/>
                    <a:pt x="4569" y="65519"/>
                    <a:pt x="2025" y="62753"/>
                  </a:cubicBezTo>
                  <a:lnTo>
                    <a:pt x="2025" y="62753"/>
                  </a:lnTo>
                  <a:cubicBezTo>
                    <a:pt x="-853" y="59532"/>
                    <a:pt x="-653" y="54569"/>
                    <a:pt x="2560" y="51636"/>
                  </a:cubicBezTo>
                  <a:lnTo>
                    <a:pt x="37704" y="19288"/>
                  </a:lnTo>
                  <a:cubicBezTo>
                    <a:pt x="42658" y="14667"/>
                    <a:pt x="49017" y="11774"/>
                    <a:pt x="55778" y="11050"/>
                  </a:cubicBezTo>
                  <a:lnTo>
                    <a:pt x="154045" y="0"/>
                  </a:lnTo>
                  <a:close/>
                </a:path>
              </a:pathLst>
            </a:custGeom>
            <a:solidFill>
              <a:srgbClr val="A8B2C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9BE57B4-3772-94FC-E005-A4AB2793E7BC}"/>
                </a:ext>
              </a:extLst>
            </p:cNvPr>
            <p:cNvSpPr/>
            <p:nvPr/>
          </p:nvSpPr>
          <p:spPr>
            <a:xfrm>
              <a:off x="7993875" y="2084567"/>
              <a:ext cx="160854" cy="71954"/>
            </a:xfrm>
            <a:custGeom>
              <a:avLst/>
              <a:gdLst>
                <a:gd name="connsiteX0" fmla="*/ 11275 w 160854"/>
                <a:gd name="connsiteY0" fmla="*/ 71952 h 71954"/>
                <a:gd name="connsiteX1" fmla="*/ 2907 w 160854"/>
                <a:gd name="connsiteY1" fmla="*/ 68336 h 71954"/>
                <a:gd name="connsiteX2" fmla="*/ 3644 w 160854"/>
                <a:gd name="connsiteY2" fmla="*/ 52463 h 71954"/>
                <a:gd name="connsiteX3" fmla="*/ 38787 w 160854"/>
                <a:gd name="connsiteY3" fmla="*/ 20115 h 71954"/>
                <a:gd name="connsiteX4" fmla="*/ 58869 w 160854"/>
                <a:gd name="connsiteY4" fmla="*/ 11007 h 71954"/>
                <a:gd name="connsiteX5" fmla="*/ 157137 w 160854"/>
                <a:gd name="connsiteY5" fmla="*/ 24 h 71954"/>
                <a:gd name="connsiteX6" fmla="*/ 160752 w 160854"/>
                <a:gd name="connsiteY6" fmla="*/ 2435 h 71954"/>
                <a:gd name="connsiteX7" fmla="*/ 158878 w 160854"/>
                <a:gd name="connsiteY7" fmla="*/ 6386 h 71954"/>
                <a:gd name="connsiteX8" fmla="*/ 22052 w 160854"/>
                <a:gd name="connsiteY8" fmla="*/ 67465 h 71954"/>
                <a:gd name="connsiteX9" fmla="*/ 17099 w 160854"/>
                <a:gd name="connsiteY9" fmla="*/ 70412 h 71954"/>
                <a:gd name="connsiteX10" fmla="*/ 11275 w 160854"/>
                <a:gd name="connsiteY10" fmla="*/ 71952 h 71954"/>
                <a:gd name="connsiteX11" fmla="*/ 136319 w 160854"/>
                <a:gd name="connsiteY11" fmla="*/ 9065 h 71954"/>
                <a:gd name="connsiteX12" fmla="*/ 59471 w 160854"/>
                <a:gd name="connsiteY12" fmla="*/ 17637 h 71954"/>
                <a:gd name="connsiteX13" fmla="*/ 43339 w 160854"/>
                <a:gd name="connsiteY13" fmla="*/ 25071 h 71954"/>
                <a:gd name="connsiteX14" fmla="*/ 8196 w 160854"/>
                <a:gd name="connsiteY14" fmla="*/ 57352 h 71954"/>
                <a:gd name="connsiteX15" fmla="*/ 7928 w 160854"/>
                <a:gd name="connsiteY15" fmla="*/ 63788 h 71954"/>
                <a:gd name="connsiteX16" fmla="*/ 13551 w 160854"/>
                <a:gd name="connsiteY16" fmla="*/ 64652 h 71954"/>
                <a:gd name="connsiteX17" fmla="*/ 18705 w 160854"/>
                <a:gd name="connsiteY17" fmla="*/ 61638 h 71954"/>
                <a:gd name="connsiteX18" fmla="*/ 18705 w 160854"/>
                <a:gd name="connsiteY18" fmla="*/ 61638 h 7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854" h="71954">
                  <a:moveTo>
                    <a:pt x="11275" y="71952"/>
                  </a:moveTo>
                  <a:cubicBezTo>
                    <a:pt x="8129" y="71939"/>
                    <a:pt x="5116" y="70633"/>
                    <a:pt x="2907" y="68336"/>
                  </a:cubicBezTo>
                  <a:cubicBezTo>
                    <a:pt x="-1243" y="63735"/>
                    <a:pt x="-908" y="56662"/>
                    <a:pt x="3644" y="52463"/>
                  </a:cubicBezTo>
                  <a:lnTo>
                    <a:pt x="38787" y="20115"/>
                  </a:lnTo>
                  <a:cubicBezTo>
                    <a:pt x="44344" y="15032"/>
                    <a:pt x="51372" y="11844"/>
                    <a:pt x="58869" y="11007"/>
                  </a:cubicBezTo>
                  <a:lnTo>
                    <a:pt x="157137" y="24"/>
                  </a:lnTo>
                  <a:cubicBezTo>
                    <a:pt x="158744" y="-171"/>
                    <a:pt x="160283" y="854"/>
                    <a:pt x="160752" y="2435"/>
                  </a:cubicBezTo>
                  <a:cubicBezTo>
                    <a:pt x="161154" y="4028"/>
                    <a:pt x="160350" y="5696"/>
                    <a:pt x="158878" y="6386"/>
                  </a:cubicBezTo>
                  <a:lnTo>
                    <a:pt x="22052" y="67465"/>
                  </a:lnTo>
                  <a:lnTo>
                    <a:pt x="17099" y="70412"/>
                  </a:lnTo>
                  <a:cubicBezTo>
                    <a:pt x="15358" y="71463"/>
                    <a:pt x="13350" y="71999"/>
                    <a:pt x="11275" y="71952"/>
                  </a:cubicBezTo>
                  <a:close/>
                  <a:moveTo>
                    <a:pt x="136319" y="9065"/>
                  </a:moveTo>
                  <a:lnTo>
                    <a:pt x="59471" y="17637"/>
                  </a:lnTo>
                  <a:cubicBezTo>
                    <a:pt x="53447" y="18381"/>
                    <a:pt x="47824" y="20979"/>
                    <a:pt x="43339" y="25071"/>
                  </a:cubicBezTo>
                  <a:lnTo>
                    <a:pt x="8196" y="57352"/>
                  </a:lnTo>
                  <a:cubicBezTo>
                    <a:pt x="6321" y="59053"/>
                    <a:pt x="6187" y="61933"/>
                    <a:pt x="7928" y="63788"/>
                  </a:cubicBezTo>
                  <a:cubicBezTo>
                    <a:pt x="9333" y="65362"/>
                    <a:pt x="11677" y="65724"/>
                    <a:pt x="13551" y="64652"/>
                  </a:cubicBezTo>
                  <a:lnTo>
                    <a:pt x="18705" y="61638"/>
                  </a:lnTo>
                  <a:lnTo>
                    <a:pt x="18705" y="61638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7BADC2A-EDC3-5AC0-D91C-6B0DBEE2AE5E}"/>
                </a:ext>
              </a:extLst>
            </p:cNvPr>
            <p:cNvSpPr/>
            <p:nvPr/>
          </p:nvSpPr>
          <p:spPr>
            <a:xfrm>
              <a:off x="8014096" y="2081108"/>
              <a:ext cx="324080" cy="71590"/>
            </a:xfrm>
            <a:custGeom>
              <a:avLst/>
              <a:gdLst>
                <a:gd name="connsiteX0" fmla="*/ 182168 w 324080"/>
                <a:gd name="connsiteY0" fmla="*/ 41925 h 71590"/>
                <a:gd name="connsiteX1" fmla="*/ 128616 w 324080"/>
                <a:gd name="connsiteY1" fmla="*/ 54047 h 71590"/>
                <a:gd name="connsiteX2" fmla="*/ 92334 w 324080"/>
                <a:gd name="connsiteY2" fmla="*/ 51636 h 71590"/>
                <a:gd name="connsiteX3" fmla="*/ 58061 w 324080"/>
                <a:gd name="connsiteY3" fmla="*/ 38911 h 71590"/>
                <a:gd name="connsiteX4" fmla="*/ 13145 w 324080"/>
                <a:gd name="connsiteY4" fmla="*/ 70054 h 71590"/>
                <a:gd name="connsiteX5" fmla="*/ 2434 w 324080"/>
                <a:gd name="connsiteY5" fmla="*/ 70054 h 71590"/>
                <a:gd name="connsiteX6" fmla="*/ 1965 w 324080"/>
                <a:gd name="connsiteY6" fmla="*/ 69451 h 71590"/>
                <a:gd name="connsiteX7" fmla="*/ 2635 w 324080"/>
                <a:gd name="connsiteY7" fmla="*/ 58300 h 71590"/>
                <a:gd name="connsiteX8" fmla="*/ 2702 w 324080"/>
                <a:gd name="connsiteY8" fmla="*/ 58266 h 71590"/>
                <a:gd name="connsiteX9" fmla="*/ 44338 w 324080"/>
                <a:gd name="connsiteY9" fmla="*/ 22034 h 71590"/>
                <a:gd name="connsiteX10" fmla="*/ 57191 w 324080"/>
                <a:gd name="connsiteY10" fmla="*/ 16609 h 71590"/>
                <a:gd name="connsiteX11" fmla="*/ 98426 w 324080"/>
                <a:gd name="connsiteY11" fmla="*/ 9577 h 71590"/>
                <a:gd name="connsiteX12" fmla="*/ 211086 w 324080"/>
                <a:gd name="connsiteY12" fmla="*/ 0 h 71590"/>
                <a:gd name="connsiteX13" fmla="*/ 324080 w 324080"/>
                <a:gd name="connsiteY13" fmla="*/ 0 h 71590"/>
                <a:gd name="connsiteX14" fmla="*/ 218918 w 324080"/>
                <a:gd name="connsiteY14" fmla="*/ 33486 h 7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4080" h="71590">
                  <a:moveTo>
                    <a:pt x="182168" y="41925"/>
                  </a:moveTo>
                  <a:lnTo>
                    <a:pt x="128616" y="54047"/>
                  </a:lnTo>
                  <a:cubicBezTo>
                    <a:pt x="116566" y="56779"/>
                    <a:pt x="103915" y="55942"/>
                    <a:pt x="92334" y="51636"/>
                  </a:cubicBezTo>
                  <a:lnTo>
                    <a:pt x="58061" y="38911"/>
                  </a:lnTo>
                  <a:lnTo>
                    <a:pt x="13145" y="70054"/>
                  </a:lnTo>
                  <a:cubicBezTo>
                    <a:pt x="9865" y="72103"/>
                    <a:pt x="5714" y="72103"/>
                    <a:pt x="2434" y="70054"/>
                  </a:cubicBezTo>
                  <a:cubicBezTo>
                    <a:pt x="2233" y="69886"/>
                    <a:pt x="2099" y="69679"/>
                    <a:pt x="1965" y="69451"/>
                  </a:cubicBezTo>
                  <a:cubicBezTo>
                    <a:pt x="-913" y="66176"/>
                    <a:pt x="-578" y="61180"/>
                    <a:pt x="2635" y="58300"/>
                  </a:cubicBezTo>
                  <a:cubicBezTo>
                    <a:pt x="2702" y="58286"/>
                    <a:pt x="2702" y="58280"/>
                    <a:pt x="2702" y="58266"/>
                  </a:cubicBezTo>
                  <a:lnTo>
                    <a:pt x="44338" y="22034"/>
                  </a:lnTo>
                  <a:cubicBezTo>
                    <a:pt x="47953" y="18927"/>
                    <a:pt x="52438" y="17031"/>
                    <a:pt x="57191" y="16609"/>
                  </a:cubicBezTo>
                  <a:lnTo>
                    <a:pt x="98426" y="9577"/>
                  </a:lnTo>
                  <a:cubicBezTo>
                    <a:pt x="135644" y="3208"/>
                    <a:pt x="173331" y="7"/>
                    <a:pt x="211086" y="0"/>
                  </a:cubicBezTo>
                  <a:lnTo>
                    <a:pt x="324080" y="0"/>
                  </a:lnTo>
                  <a:lnTo>
                    <a:pt x="218918" y="33486"/>
                  </a:lnTo>
                  <a:close/>
                </a:path>
              </a:pathLst>
            </a:custGeom>
            <a:solidFill>
              <a:srgbClr val="A8B2C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D573243-0ED0-4C86-7854-0D25E11A18B6}"/>
                </a:ext>
              </a:extLst>
            </p:cNvPr>
            <p:cNvSpPr/>
            <p:nvPr/>
          </p:nvSpPr>
          <p:spPr>
            <a:xfrm>
              <a:off x="8010947" y="2078429"/>
              <a:ext cx="330820" cy="78112"/>
            </a:xfrm>
            <a:custGeom>
              <a:avLst/>
              <a:gdLst>
                <a:gd name="connsiteX0" fmla="*/ 11072 w 330820"/>
                <a:gd name="connsiteY0" fmla="*/ 78090 h 78112"/>
                <a:gd name="connsiteX1" fmla="*/ 3709 w 330820"/>
                <a:gd name="connsiteY1" fmla="*/ 75746 h 78112"/>
                <a:gd name="connsiteX2" fmla="*/ 2704 w 330820"/>
                <a:gd name="connsiteY2" fmla="*/ 74608 h 78112"/>
                <a:gd name="connsiteX3" fmla="*/ 27 w 330820"/>
                <a:gd name="connsiteY3" fmla="*/ 66638 h 78112"/>
                <a:gd name="connsiteX4" fmla="*/ 3843 w 330820"/>
                <a:gd name="connsiteY4" fmla="*/ 58869 h 78112"/>
                <a:gd name="connsiteX5" fmla="*/ 45546 w 330820"/>
                <a:gd name="connsiteY5" fmla="*/ 22637 h 78112"/>
                <a:gd name="connsiteX6" fmla="*/ 60273 w 330820"/>
                <a:gd name="connsiteY6" fmla="*/ 16341 h 78112"/>
                <a:gd name="connsiteX7" fmla="*/ 101240 w 330820"/>
                <a:gd name="connsiteY7" fmla="*/ 9644 h 78112"/>
                <a:gd name="connsiteX8" fmla="*/ 214436 w 330820"/>
                <a:gd name="connsiteY8" fmla="*/ 0 h 78112"/>
                <a:gd name="connsiteX9" fmla="*/ 327430 w 330820"/>
                <a:gd name="connsiteY9" fmla="*/ 0 h 78112"/>
                <a:gd name="connsiteX10" fmla="*/ 330777 w 330820"/>
                <a:gd name="connsiteY10" fmla="*/ 2880 h 78112"/>
                <a:gd name="connsiteX11" fmla="*/ 328435 w 330820"/>
                <a:gd name="connsiteY11" fmla="*/ 6563 h 78112"/>
                <a:gd name="connsiteX12" fmla="*/ 223271 w 330820"/>
                <a:gd name="connsiteY12" fmla="*/ 40050 h 78112"/>
                <a:gd name="connsiteX13" fmla="*/ 186120 w 330820"/>
                <a:gd name="connsiteY13" fmla="*/ 48756 h 78112"/>
                <a:gd name="connsiteX14" fmla="*/ 186120 w 330820"/>
                <a:gd name="connsiteY14" fmla="*/ 48756 h 78112"/>
                <a:gd name="connsiteX15" fmla="*/ 132568 w 330820"/>
                <a:gd name="connsiteY15" fmla="*/ 60878 h 78112"/>
                <a:gd name="connsiteX16" fmla="*/ 94345 w 330820"/>
                <a:gd name="connsiteY16" fmla="*/ 58400 h 78112"/>
                <a:gd name="connsiteX17" fmla="*/ 61745 w 330820"/>
                <a:gd name="connsiteY17" fmla="*/ 46278 h 78112"/>
                <a:gd name="connsiteX18" fmla="*/ 18234 w 330820"/>
                <a:gd name="connsiteY18" fmla="*/ 76416 h 78112"/>
                <a:gd name="connsiteX19" fmla="*/ 11072 w 330820"/>
                <a:gd name="connsiteY19" fmla="*/ 78090 h 78112"/>
                <a:gd name="connsiteX20" fmla="*/ 214436 w 330820"/>
                <a:gd name="connsiteY20" fmla="*/ 6429 h 78112"/>
                <a:gd name="connsiteX21" fmla="*/ 102378 w 330820"/>
                <a:gd name="connsiteY21" fmla="*/ 15940 h 78112"/>
                <a:gd name="connsiteX22" fmla="*/ 61076 w 330820"/>
                <a:gd name="connsiteY22" fmla="*/ 22972 h 78112"/>
                <a:gd name="connsiteX23" fmla="*/ 49897 w 330820"/>
                <a:gd name="connsiteY23" fmla="*/ 27660 h 78112"/>
                <a:gd name="connsiteX24" fmla="*/ 8260 w 330820"/>
                <a:gd name="connsiteY24" fmla="*/ 63892 h 78112"/>
                <a:gd name="connsiteX25" fmla="*/ 6721 w 330820"/>
                <a:gd name="connsiteY25" fmla="*/ 67040 h 78112"/>
                <a:gd name="connsiteX26" fmla="*/ 7792 w 330820"/>
                <a:gd name="connsiteY26" fmla="*/ 70321 h 78112"/>
                <a:gd name="connsiteX27" fmla="*/ 8260 w 330820"/>
                <a:gd name="connsiteY27" fmla="*/ 70924 h 78112"/>
                <a:gd name="connsiteX28" fmla="*/ 14553 w 330820"/>
                <a:gd name="connsiteY28" fmla="*/ 70455 h 78112"/>
                <a:gd name="connsiteX29" fmla="*/ 59536 w 330820"/>
                <a:gd name="connsiteY29" fmla="*/ 39313 h 78112"/>
                <a:gd name="connsiteX30" fmla="*/ 62615 w 330820"/>
                <a:gd name="connsiteY30" fmla="*/ 38978 h 78112"/>
                <a:gd name="connsiteX31" fmla="*/ 96822 w 330820"/>
                <a:gd name="connsiteY31" fmla="*/ 51636 h 78112"/>
                <a:gd name="connsiteX32" fmla="*/ 131229 w 330820"/>
                <a:gd name="connsiteY32" fmla="*/ 53913 h 78112"/>
                <a:gd name="connsiteX33" fmla="*/ 221531 w 330820"/>
                <a:gd name="connsiteY33" fmla="*/ 33152 h 78112"/>
                <a:gd name="connsiteX34" fmla="*/ 305809 w 330820"/>
                <a:gd name="connsiteY34" fmla="*/ 6362 h 78112"/>
                <a:gd name="connsiteX35" fmla="*/ 185317 w 330820"/>
                <a:gd name="connsiteY35" fmla="*/ 45073 h 78112"/>
                <a:gd name="connsiteX36" fmla="*/ 185317 w 330820"/>
                <a:gd name="connsiteY36" fmla="*/ 45073 h 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0820" h="78112">
                  <a:moveTo>
                    <a:pt x="11072" y="78090"/>
                  </a:moveTo>
                  <a:cubicBezTo>
                    <a:pt x="8394" y="78157"/>
                    <a:pt x="5850" y="77333"/>
                    <a:pt x="3709" y="75746"/>
                  </a:cubicBezTo>
                  <a:cubicBezTo>
                    <a:pt x="3307" y="75411"/>
                    <a:pt x="2973" y="75029"/>
                    <a:pt x="2704" y="74608"/>
                  </a:cubicBezTo>
                  <a:cubicBezTo>
                    <a:pt x="763" y="72418"/>
                    <a:pt x="-174" y="69544"/>
                    <a:pt x="27" y="66638"/>
                  </a:cubicBezTo>
                  <a:cubicBezTo>
                    <a:pt x="228" y="63638"/>
                    <a:pt x="1566" y="60838"/>
                    <a:pt x="3843" y="58869"/>
                  </a:cubicBezTo>
                  <a:lnTo>
                    <a:pt x="45546" y="22637"/>
                  </a:lnTo>
                  <a:cubicBezTo>
                    <a:pt x="49629" y="19020"/>
                    <a:pt x="54851" y="16810"/>
                    <a:pt x="60273" y="16341"/>
                  </a:cubicBezTo>
                  <a:lnTo>
                    <a:pt x="101240" y="9644"/>
                  </a:lnTo>
                  <a:cubicBezTo>
                    <a:pt x="138659" y="3248"/>
                    <a:pt x="176480" y="20"/>
                    <a:pt x="214436" y="0"/>
                  </a:cubicBezTo>
                  <a:lnTo>
                    <a:pt x="327430" y="0"/>
                  </a:lnTo>
                  <a:cubicBezTo>
                    <a:pt x="329104" y="13"/>
                    <a:pt x="330509" y="1232"/>
                    <a:pt x="330777" y="2880"/>
                  </a:cubicBezTo>
                  <a:cubicBezTo>
                    <a:pt x="331045" y="4527"/>
                    <a:pt x="330041" y="6108"/>
                    <a:pt x="328435" y="6563"/>
                  </a:cubicBezTo>
                  <a:lnTo>
                    <a:pt x="223271" y="40050"/>
                  </a:lnTo>
                  <a:lnTo>
                    <a:pt x="186120" y="48756"/>
                  </a:lnTo>
                  <a:lnTo>
                    <a:pt x="186120" y="48756"/>
                  </a:lnTo>
                  <a:lnTo>
                    <a:pt x="132568" y="60878"/>
                  </a:lnTo>
                  <a:cubicBezTo>
                    <a:pt x="119849" y="63818"/>
                    <a:pt x="106595" y="62954"/>
                    <a:pt x="94345" y="58400"/>
                  </a:cubicBezTo>
                  <a:lnTo>
                    <a:pt x="61745" y="46278"/>
                  </a:lnTo>
                  <a:lnTo>
                    <a:pt x="18234" y="76416"/>
                  </a:lnTo>
                  <a:cubicBezTo>
                    <a:pt x="16025" y="77655"/>
                    <a:pt x="13549" y="78238"/>
                    <a:pt x="11072" y="78090"/>
                  </a:cubicBezTo>
                  <a:close/>
                  <a:moveTo>
                    <a:pt x="214436" y="6429"/>
                  </a:moveTo>
                  <a:cubicBezTo>
                    <a:pt x="176882" y="6443"/>
                    <a:pt x="139396" y="9624"/>
                    <a:pt x="102378" y="15940"/>
                  </a:cubicBezTo>
                  <a:lnTo>
                    <a:pt x="61076" y="22972"/>
                  </a:lnTo>
                  <a:cubicBezTo>
                    <a:pt x="56926" y="23347"/>
                    <a:pt x="53043" y="24981"/>
                    <a:pt x="49897" y="27660"/>
                  </a:cubicBezTo>
                  <a:lnTo>
                    <a:pt x="8260" y="63892"/>
                  </a:lnTo>
                  <a:cubicBezTo>
                    <a:pt x="7323" y="64682"/>
                    <a:pt x="6788" y="65821"/>
                    <a:pt x="6721" y="67040"/>
                  </a:cubicBezTo>
                  <a:cubicBezTo>
                    <a:pt x="6587" y="68238"/>
                    <a:pt x="6989" y="69424"/>
                    <a:pt x="7792" y="70321"/>
                  </a:cubicBezTo>
                  <a:lnTo>
                    <a:pt x="8260" y="70924"/>
                  </a:lnTo>
                  <a:cubicBezTo>
                    <a:pt x="10336" y="71694"/>
                    <a:pt x="12611" y="71520"/>
                    <a:pt x="14553" y="70455"/>
                  </a:cubicBezTo>
                  <a:lnTo>
                    <a:pt x="59536" y="39313"/>
                  </a:lnTo>
                  <a:cubicBezTo>
                    <a:pt x="60474" y="38703"/>
                    <a:pt x="61611" y="38576"/>
                    <a:pt x="62615" y="38978"/>
                  </a:cubicBezTo>
                  <a:lnTo>
                    <a:pt x="96822" y="51636"/>
                  </a:lnTo>
                  <a:cubicBezTo>
                    <a:pt x="107800" y="55735"/>
                    <a:pt x="119782" y="56525"/>
                    <a:pt x="131229" y="53913"/>
                  </a:cubicBezTo>
                  <a:lnTo>
                    <a:pt x="221531" y="33152"/>
                  </a:lnTo>
                  <a:lnTo>
                    <a:pt x="305809" y="6362"/>
                  </a:lnTo>
                  <a:close/>
                  <a:moveTo>
                    <a:pt x="185317" y="45073"/>
                  </a:moveTo>
                  <a:lnTo>
                    <a:pt x="185317" y="45073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E220901-EE7B-8BDC-C53A-75F3BE1FA34B}"/>
                </a:ext>
              </a:extLst>
            </p:cNvPr>
            <p:cNvSpPr/>
            <p:nvPr/>
          </p:nvSpPr>
          <p:spPr>
            <a:xfrm>
              <a:off x="8024093" y="2861473"/>
              <a:ext cx="190310" cy="148277"/>
            </a:xfrm>
            <a:custGeom>
              <a:avLst/>
              <a:gdLst>
                <a:gd name="connsiteX0" fmla="*/ 0 w 190310"/>
                <a:gd name="connsiteY0" fmla="*/ 126779 h 148277"/>
                <a:gd name="connsiteX1" fmla="*/ 42038 w 190310"/>
                <a:gd name="connsiteY1" fmla="*/ 148277 h 148277"/>
                <a:gd name="connsiteX2" fmla="*/ 190311 w 190310"/>
                <a:gd name="connsiteY2" fmla="*/ 120551 h 148277"/>
                <a:gd name="connsiteX3" fmla="*/ 166748 w 190310"/>
                <a:gd name="connsiteY3" fmla="*/ 0 h 148277"/>
                <a:gd name="connsiteX4" fmla="*/ 78052 w 190310"/>
                <a:gd name="connsiteY4" fmla="*/ 18350 h 148277"/>
                <a:gd name="connsiteX5" fmla="*/ 91440 w 190310"/>
                <a:gd name="connsiteY5" fmla="*/ 88069 h 148277"/>
                <a:gd name="connsiteX6" fmla="*/ 81265 w 190310"/>
                <a:gd name="connsiteY6" fmla="*/ 105080 h 148277"/>
                <a:gd name="connsiteX7" fmla="*/ 18007 w 190310"/>
                <a:gd name="connsiteY7" fmla="*/ 122292 h 14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310" h="148277">
                  <a:moveTo>
                    <a:pt x="0" y="126779"/>
                  </a:moveTo>
                  <a:lnTo>
                    <a:pt x="42038" y="148277"/>
                  </a:lnTo>
                  <a:lnTo>
                    <a:pt x="190311" y="120551"/>
                  </a:lnTo>
                  <a:lnTo>
                    <a:pt x="166748" y="0"/>
                  </a:lnTo>
                  <a:lnTo>
                    <a:pt x="78052" y="18350"/>
                  </a:lnTo>
                  <a:lnTo>
                    <a:pt x="91440" y="88069"/>
                  </a:lnTo>
                  <a:cubicBezTo>
                    <a:pt x="93114" y="95550"/>
                    <a:pt x="88628" y="103051"/>
                    <a:pt x="81265" y="105080"/>
                  </a:cubicBezTo>
                  <a:lnTo>
                    <a:pt x="18007" y="122292"/>
                  </a:lnTo>
                  <a:close/>
                </a:path>
              </a:pathLst>
            </a:custGeom>
            <a:solidFill>
              <a:srgbClr val="A8B2C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970FEAF-E46F-A1E7-C335-61B885256C12}"/>
                </a:ext>
              </a:extLst>
            </p:cNvPr>
            <p:cNvSpPr/>
            <p:nvPr/>
          </p:nvSpPr>
          <p:spPr>
            <a:xfrm>
              <a:off x="8020865" y="2858054"/>
              <a:ext cx="196800" cy="155141"/>
            </a:xfrm>
            <a:custGeom>
              <a:avLst/>
              <a:gdLst>
                <a:gd name="connsiteX0" fmla="*/ 45401 w 196800"/>
                <a:gd name="connsiteY0" fmla="*/ 155046 h 155141"/>
                <a:gd name="connsiteX1" fmla="*/ 43862 w 196800"/>
                <a:gd name="connsiteY1" fmla="*/ 155046 h 155141"/>
                <a:gd name="connsiteX2" fmla="*/ 1823 w 196800"/>
                <a:gd name="connsiteY2" fmla="*/ 133480 h 155141"/>
                <a:gd name="connsiteX3" fmla="*/ 16 w 196800"/>
                <a:gd name="connsiteY3" fmla="*/ 130199 h 155141"/>
                <a:gd name="connsiteX4" fmla="*/ 2492 w 196800"/>
                <a:gd name="connsiteY4" fmla="*/ 127319 h 155141"/>
                <a:gd name="connsiteX5" fmla="*/ 83557 w 196800"/>
                <a:gd name="connsiteY5" fmla="*/ 105285 h 155141"/>
                <a:gd name="connsiteX6" fmla="*/ 91322 w 196800"/>
                <a:gd name="connsiteY6" fmla="*/ 91891 h 155141"/>
                <a:gd name="connsiteX7" fmla="*/ 77934 w 196800"/>
                <a:gd name="connsiteY7" fmla="*/ 22172 h 155141"/>
                <a:gd name="connsiteX8" fmla="*/ 80545 w 196800"/>
                <a:gd name="connsiteY8" fmla="*/ 18288 h 155141"/>
                <a:gd name="connsiteX9" fmla="*/ 169240 w 196800"/>
                <a:gd name="connsiteY9" fmla="*/ 71 h 155141"/>
                <a:gd name="connsiteX10" fmla="*/ 171784 w 196800"/>
                <a:gd name="connsiteY10" fmla="*/ 540 h 155141"/>
                <a:gd name="connsiteX11" fmla="*/ 173189 w 196800"/>
                <a:gd name="connsiteY11" fmla="*/ 2683 h 155141"/>
                <a:gd name="connsiteX12" fmla="*/ 196752 w 196800"/>
                <a:gd name="connsiteY12" fmla="*/ 123234 h 155141"/>
                <a:gd name="connsiteX13" fmla="*/ 196217 w 196800"/>
                <a:gd name="connsiteY13" fmla="*/ 125712 h 155141"/>
                <a:gd name="connsiteX14" fmla="*/ 194075 w 196800"/>
                <a:gd name="connsiteY14" fmla="*/ 127118 h 155141"/>
                <a:gd name="connsiteX15" fmla="*/ 45803 w 196800"/>
                <a:gd name="connsiteY15" fmla="*/ 154912 h 155141"/>
                <a:gd name="connsiteX16" fmla="*/ 12600 w 196800"/>
                <a:gd name="connsiteY16" fmla="*/ 131136 h 155141"/>
                <a:gd name="connsiteX17" fmla="*/ 46070 w 196800"/>
                <a:gd name="connsiteY17" fmla="*/ 148215 h 155141"/>
                <a:gd name="connsiteX18" fmla="*/ 189857 w 196800"/>
                <a:gd name="connsiteY18" fmla="*/ 121425 h 155141"/>
                <a:gd name="connsiteX19" fmla="*/ 167567 w 196800"/>
                <a:gd name="connsiteY19" fmla="*/ 7237 h 155141"/>
                <a:gd name="connsiteX20" fmla="*/ 85565 w 196800"/>
                <a:gd name="connsiteY20" fmla="*/ 24047 h 155141"/>
                <a:gd name="connsiteX21" fmla="*/ 98083 w 196800"/>
                <a:gd name="connsiteY21" fmla="*/ 90551 h 155141"/>
                <a:gd name="connsiteX22" fmla="*/ 85498 w 196800"/>
                <a:gd name="connsiteY22" fmla="*/ 111380 h 15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800" h="155141">
                  <a:moveTo>
                    <a:pt x="45401" y="155046"/>
                  </a:moveTo>
                  <a:cubicBezTo>
                    <a:pt x="44866" y="155173"/>
                    <a:pt x="44397" y="155173"/>
                    <a:pt x="43862" y="155046"/>
                  </a:cubicBezTo>
                  <a:lnTo>
                    <a:pt x="1823" y="133480"/>
                  </a:lnTo>
                  <a:cubicBezTo>
                    <a:pt x="619" y="132858"/>
                    <a:pt x="-118" y="131558"/>
                    <a:pt x="16" y="130199"/>
                  </a:cubicBezTo>
                  <a:cubicBezTo>
                    <a:pt x="150" y="128813"/>
                    <a:pt x="1154" y="127654"/>
                    <a:pt x="2492" y="127319"/>
                  </a:cubicBezTo>
                  <a:lnTo>
                    <a:pt x="83557" y="105285"/>
                  </a:lnTo>
                  <a:cubicBezTo>
                    <a:pt x="89380" y="103718"/>
                    <a:pt x="92861" y="97731"/>
                    <a:pt x="91322" y="91891"/>
                  </a:cubicBezTo>
                  <a:lnTo>
                    <a:pt x="77934" y="22172"/>
                  </a:lnTo>
                  <a:cubicBezTo>
                    <a:pt x="77600" y="20384"/>
                    <a:pt x="78737" y="18656"/>
                    <a:pt x="80545" y="18288"/>
                  </a:cubicBezTo>
                  <a:lnTo>
                    <a:pt x="169240" y="71"/>
                  </a:lnTo>
                  <a:cubicBezTo>
                    <a:pt x="170110" y="-110"/>
                    <a:pt x="171048" y="58"/>
                    <a:pt x="171784" y="540"/>
                  </a:cubicBezTo>
                  <a:cubicBezTo>
                    <a:pt x="172520" y="1056"/>
                    <a:pt x="172989" y="1819"/>
                    <a:pt x="173189" y="2683"/>
                  </a:cubicBezTo>
                  <a:lnTo>
                    <a:pt x="196752" y="123234"/>
                  </a:lnTo>
                  <a:cubicBezTo>
                    <a:pt x="196886" y="124098"/>
                    <a:pt x="196752" y="124988"/>
                    <a:pt x="196217" y="125712"/>
                  </a:cubicBezTo>
                  <a:cubicBezTo>
                    <a:pt x="195748" y="126482"/>
                    <a:pt x="194945" y="126998"/>
                    <a:pt x="194075" y="127118"/>
                  </a:cubicBezTo>
                  <a:lnTo>
                    <a:pt x="45803" y="154912"/>
                  </a:lnTo>
                  <a:close/>
                  <a:moveTo>
                    <a:pt x="12600" y="131136"/>
                  </a:moveTo>
                  <a:lnTo>
                    <a:pt x="46070" y="148215"/>
                  </a:lnTo>
                  <a:lnTo>
                    <a:pt x="189857" y="121425"/>
                  </a:lnTo>
                  <a:lnTo>
                    <a:pt x="167567" y="7237"/>
                  </a:lnTo>
                  <a:lnTo>
                    <a:pt x="85565" y="24047"/>
                  </a:lnTo>
                  <a:lnTo>
                    <a:pt x="98083" y="90551"/>
                  </a:lnTo>
                  <a:cubicBezTo>
                    <a:pt x="100158" y="99746"/>
                    <a:pt x="94602" y="108948"/>
                    <a:pt x="85498" y="111380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8ED07A5-BDF7-050C-3253-28D7AD838B90}"/>
                </a:ext>
              </a:extLst>
            </p:cNvPr>
            <p:cNvSpPr/>
            <p:nvPr/>
          </p:nvSpPr>
          <p:spPr>
            <a:xfrm>
              <a:off x="7682365" y="2849753"/>
              <a:ext cx="237034" cy="159997"/>
            </a:xfrm>
            <a:custGeom>
              <a:avLst/>
              <a:gdLst>
                <a:gd name="connsiteX0" fmla="*/ 0 w 237034"/>
                <a:gd name="connsiteY0" fmla="*/ 138499 h 159997"/>
                <a:gd name="connsiteX1" fmla="*/ 42038 w 237034"/>
                <a:gd name="connsiteY1" fmla="*/ 159998 h 159997"/>
                <a:gd name="connsiteX2" fmla="*/ 195130 w 237034"/>
                <a:gd name="connsiteY2" fmla="*/ 125775 h 159997"/>
                <a:gd name="connsiteX3" fmla="*/ 237035 w 237034"/>
                <a:gd name="connsiteY3" fmla="*/ 0 h 159997"/>
                <a:gd name="connsiteX4" fmla="*/ 125311 w 237034"/>
                <a:gd name="connsiteY4" fmla="*/ 13997 h 159997"/>
                <a:gd name="connsiteX5" fmla="*/ 85147 w 237034"/>
                <a:gd name="connsiteY5" fmla="*/ 107223 h 159997"/>
                <a:gd name="connsiteX6" fmla="*/ 71759 w 237034"/>
                <a:gd name="connsiteY6" fmla="*/ 119077 h 159997"/>
                <a:gd name="connsiteX7" fmla="*/ 18207 w 237034"/>
                <a:gd name="connsiteY7" fmla="*/ 133677 h 15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034" h="159997">
                  <a:moveTo>
                    <a:pt x="0" y="138499"/>
                  </a:moveTo>
                  <a:lnTo>
                    <a:pt x="42038" y="159998"/>
                  </a:lnTo>
                  <a:lnTo>
                    <a:pt x="195130" y="125775"/>
                  </a:lnTo>
                  <a:lnTo>
                    <a:pt x="237035" y="0"/>
                  </a:lnTo>
                  <a:lnTo>
                    <a:pt x="125311" y="13997"/>
                  </a:lnTo>
                  <a:lnTo>
                    <a:pt x="85147" y="107223"/>
                  </a:lnTo>
                  <a:cubicBezTo>
                    <a:pt x="82671" y="112983"/>
                    <a:pt x="77784" y="117336"/>
                    <a:pt x="71759" y="119077"/>
                  </a:cubicBezTo>
                  <a:lnTo>
                    <a:pt x="18207" y="133677"/>
                  </a:lnTo>
                  <a:close/>
                </a:path>
              </a:pathLst>
            </a:custGeom>
            <a:solidFill>
              <a:srgbClr val="A8B2C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FD74AB2-4C76-6C77-3C8A-9F0D53843956}"/>
                </a:ext>
              </a:extLst>
            </p:cNvPr>
            <p:cNvSpPr/>
            <p:nvPr/>
          </p:nvSpPr>
          <p:spPr>
            <a:xfrm>
              <a:off x="7679003" y="2846310"/>
              <a:ext cx="243766" cy="166884"/>
            </a:xfrm>
            <a:custGeom>
              <a:avLst/>
              <a:gdLst>
                <a:gd name="connsiteX0" fmla="*/ 45401 w 243766"/>
                <a:gd name="connsiteY0" fmla="*/ 166789 h 166884"/>
                <a:gd name="connsiteX1" fmla="*/ 43861 w 243766"/>
                <a:gd name="connsiteY1" fmla="*/ 166789 h 166884"/>
                <a:gd name="connsiteX2" fmla="*/ 1823 w 243766"/>
                <a:gd name="connsiteY2" fmla="*/ 145224 h 166884"/>
                <a:gd name="connsiteX3" fmla="*/ 16 w 243766"/>
                <a:gd name="connsiteY3" fmla="*/ 141942 h 166884"/>
                <a:gd name="connsiteX4" fmla="*/ 2492 w 243766"/>
                <a:gd name="connsiteY4" fmla="*/ 139063 h 166884"/>
                <a:gd name="connsiteX5" fmla="*/ 73784 w 243766"/>
                <a:gd name="connsiteY5" fmla="*/ 119640 h 166884"/>
                <a:gd name="connsiteX6" fmla="*/ 85364 w 243766"/>
                <a:gd name="connsiteY6" fmla="*/ 109662 h 166884"/>
                <a:gd name="connsiteX7" fmla="*/ 125528 w 243766"/>
                <a:gd name="connsiteY7" fmla="*/ 16436 h 166884"/>
                <a:gd name="connsiteX8" fmla="*/ 128206 w 243766"/>
                <a:gd name="connsiteY8" fmla="*/ 14493 h 166884"/>
                <a:gd name="connsiteX9" fmla="*/ 239995 w 243766"/>
                <a:gd name="connsiteY9" fmla="*/ 27 h 166884"/>
                <a:gd name="connsiteX10" fmla="*/ 243007 w 243766"/>
                <a:gd name="connsiteY10" fmla="*/ 1233 h 166884"/>
                <a:gd name="connsiteX11" fmla="*/ 243610 w 243766"/>
                <a:gd name="connsiteY11" fmla="*/ 4381 h 166884"/>
                <a:gd name="connsiteX12" fmla="*/ 201706 w 243766"/>
                <a:gd name="connsiteY12" fmla="*/ 130155 h 166884"/>
                <a:gd name="connsiteX13" fmla="*/ 199229 w 243766"/>
                <a:gd name="connsiteY13" fmla="*/ 132365 h 166884"/>
                <a:gd name="connsiteX14" fmla="*/ 45869 w 243766"/>
                <a:gd name="connsiteY14" fmla="*/ 166722 h 166884"/>
                <a:gd name="connsiteX15" fmla="*/ 12600 w 243766"/>
                <a:gd name="connsiteY15" fmla="*/ 142880 h 166884"/>
                <a:gd name="connsiteX16" fmla="*/ 46070 w 243766"/>
                <a:gd name="connsiteY16" fmla="*/ 159958 h 166884"/>
                <a:gd name="connsiteX17" fmla="*/ 196149 w 243766"/>
                <a:gd name="connsiteY17" fmla="*/ 126472 h 166884"/>
                <a:gd name="connsiteX18" fmla="*/ 235778 w 243766"/>
                <a:gd name="connsiteY18" fmla="*/ 7528 h 166884"/>
                <a:gd name="connsiteX19" fmla="*/ 131218 w 243766"/>
                <a:gd name="connsiteY19" fmla="*/ 20588 h 166884"/>
                <a:gd name="connsiteX20" fmla="*/ 91723 w 243766"/>
                <a:gd name="connsiteY20" fmla="*/ 112006 h 166884"/>
                <a:gd name="connsiteX21" fmla="*/ 75791 w 243766"/>
                <a:gd name="connsiteY21" fmla="*/ 125869 h 16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3766" h="166884">
                  <a:moveTo>
                    <a:pt x="45401" y="166789"/>
                  </a:moveTo>
                  <a:cubicBezTo>
                    <a:pt x="44865" y="166917"/>
                    <a:pt x="44397" y="166917"/>
                    <a:pt x="43861" y="166789"/>
                  </a:cubicBezTo>
                  <a:lnTo>
                    <a:pt x="1823" y="145224"/>
                  </a:lnTo>
                  <a:cubicBezTo>
                    <a:pt x="618" y="144601"/>
                    <a:pt x="-118" y="143302"/>
                    <a:pt x="16" y="141942"/>
                  </a:cubicBezTo>
                  <a:cubicBezTo>
                    <a:pt x="150" y="140556"/>
                    <a:pt x="1153" y="139397"/>
                    <a:pt x="2492" y="139063"/>
                  </a:cubicBezTo>
                  <a:lnTo>
                    <a:pt x="73784" y="119640"/>
                  </a:lnTo>
                  <a:cubicBezTo>
                    <a:pt x="78937" y="118268"/>
                    <a:pt x="83222" y="114591"/>
                    <a:pt x="85364" y="109662"/>
                  </a:cubicBezTo>
                  <a:lnTo>
                    <a:pt x="125528" y="16436"/>
                  </a:lnTo>
                  <a:cubicBezTo>
                    <a:pt x="125996" y="15351"/>
                    <a:pt x="127001" y="14607"/>
                    <a:pt x="128206" y="14493"/>
                  </a:cubicBezTo>
                  <a:lnTo>
                    <a:pt x="239995" y="27"/>
                  </a:lnTo>
                  <a:cubicBezTo>
                    <a:pt x="241134" y="-120"/>
                    <a:pt x="242271" y="335"/>
                    <a:pt x="243007" y="1233"/>
                  </a:cubicBezTo>
                  <a:cubicBezTo>
                    <a:pt x="243744" y="2110"/>
                    <a:pt x="243945" y="3296"/>
                    <a:pt x="243610" y="4381"/>
                  </a:cubicBezTo>
                  <a:lnTo>
                    <a:pt x="201706" y="130155"/>
                  </a:lnTo>
                  <a:cubicBezTo>
                    <a:pt x="201304" y="131274"/>
                    <a:pt x="200367" y="132104"/>
                    <a:pt x="199229" y="132365"/>
                  </a:cubicBezTo>
                  <a:lnTo>
                    <a:pt x="45869" y="166722"/>
                  </a:lnTo>
                  <a:close/>
                  <a:moveTo>
                    <a:pt x="12600" y="142880"/>
                  </a:moveTo>
                  <a:lnTo>
                    <a:pt x="46070" y="159958"/>
                  </a:lnTo>
                  <a:lnTo>
                    <a:pt x="196149" y="126472"/>
                  </a:lnTo>
                  <a:lnTo>
                    <a:pt x="235778" y="7528"/>
                  </a:lnTo>
                  <a:lnTo>
                    <a:pt x="131218" y="20588"/>
                  </a:lnTo>
                  <a:lnTo>
                    <a:pt x="91723" y="112006"/>
                  </a:lnTo>
                  <a:cubicBezTo>
                    <a:pt x="88778" y="118823"/>
                    <a:pt x="82954" y="123927"/>
                    <a:pt x="75791" y="125869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04ED32A-AC23-8FF0-CB2A-F17CCBBEEF10}"/>
                </a:ext>
              </a:extLst>
            </p:cNvPr>
            <p:cNvSpPr/>
            <p:nvPr/>
          </p:nvSpPr>
          <p:spPr>
            <a:xfrm>
              <a:off x="7207159" y="2179089"/>
              <a:ext cx="1536272" cy="754513"/>
            </a:xfrm>
            <a:custGeom>
              <a:avLst/>
              <a:gdLst>
                <a:gd name="connsiteX0" fmla="*/ 1508358 w 1536272"/>
                <a:gd name="connsiteY0" fmla="*/ 754514 h 754513"/>
                <a:gd name="connsiteX1" fmla="*/ 27913 w 1536272"/>
                <a:gd name="connsiteY1" fmla="*/ 754514 h 754513"/>
                <a:gd name="connsiteX2" fmla="*/ 0 w 1536272"/>
                <a:gd name="connsiteY2" fmla="*/ 0 h 754513"/>
                <a:gd name="connsiteX3" fmla="*/ 1536272 w 1536272"/>
                <a:gd name="connsiteY3" fmla="*/ 0 h 754513"/>
                <a:gd name="connsiteX4" fmla="*/ 1508358 w 1536272"/>
                <a:gd name="connsiteY4" fmla="*/ 754514 h 75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272" h="754513">
                  <a:moveTo>
                    <a:pt x="1508358" y="754514"/>
                  </a:moveTo>
                  <a:lnTo>
                    <a:pt x="27913" y="754514"/>
                  </a:lnTo>
                  <a:lnTo>
                    <a:pt x="0" y="0"/>
                  </a:lnTo>
                  <a:lnTo>
                    <a:pt x="1536272" y="0"/>
                  </a:lnTo>
                  <a:lnTo>
                    <a:pt x="1508358" y="754514"/>
                  </a:ln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4B756E3-D843-DC74-2151-680EF37722E8}"/>
                </a:ext>
              </a:extLst>
            </p:cNvPr>
            <p:cNvSpPr/>
            <p:nvPr/>
          </p:nvSpPr>
          <p:spPr>
            <a:xfrm>
              <a:off x="7203803" y="2175739"/>
              <a:ext cx="1542974" cy="761212"/>
            </a:xfrm>
            <a:custGeom>
              <a:avLst/>
              <a:gdLst>
                <a:gd name="connsiteX0" fmla="*/ 1511781 w 1542974"/>
                <a:gd name="connsiteY0" fmla="*/ 761212 h 761212"/>
                <a:gd name="connsiteX1" fmla="*/ 31269 w 1542974"/>
                <a:gd name="connsiteY1" fmla="*/ 761212 h 761212"/>
                <a:gd name="connsiteX2" fmla="*/ 27922 w 1542974"/>
                <a:gd name="connsiteY2" fmla="*/ 757997 h 761212"/>
                <a:gd name="connsiteX3" fmla="*/ 8 w 1542974"/>
                <a:gd name="connsiteY3" fmla="*/ 3483 h 761212"/>
                <a:gd name="connsiteX4" fmla="*/ 946 w 1542974"/>
                <a:gd name="connsiteY4" fmla="*/ 1005 h 761212"/>
                <a:gd name="connsiteX5" fmla="*/ 3355 w 1542974"/>
                <a:gd name="connsiteY5" fmla="*/ 1 h 761212"/>
                <a:gd name="connsiteX6" fmla="*/ 1539628 w 1542974"/>
                <a:gd name="connsiteY6" fmla="*/ 1 h 761212"/>
                <a:gd name="connsiteX7" fmla="*/ 1542038 w 1542974"/>
                <a:gd name="connsiteY7" fmla="*/ 1005 h 761212"/>
                <a:gd name="connsiteX8" fmla="*/ 1542975 w 1542974"/>
                <a:gd name="connsiteY8" fmla="*/ 3483 h 761212"/>
                <a:gd name="connsiteX9" fmla="*/ 1515061 w 1542974"/>
                <a:gd name="connsiteY9" fmla="*/ 757997 h 761212"/>
                <a:gd name="connsiteX10" fmla="*/ 1511781 w 1542974"/>
                <a:gd name="connsiteY10" fmla="*/ 761212 h 761212"/>
                <a:gd name="connsiteX11" fmla="*/ 34549 w 1542974"/>
                <a:gd name="connsiteY11" fmla="*/ 754515 h 761212"/>
                <a:gd name="connsiteX12" fmla="*/ 1508434 w 1542974"/>
                <a:gd name="connsiteY12" fmla="*/ 754515 h 761212"/>
                <a:gd name="connsiteX13" fmla="*/ 1536147 w 1542974"/>
                <a:gd name="connsiteY13" fmla="*/ 6698 h 761212"/>
                <a:gd name="connsiteX14" fmla="*/ 6769 w 1542974"/>
                <a:gd name="connsiteY14" fmla="*/ 6698 h 76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974" h="761212">
                  <a:moveTo>
                    <a:pt x="1511781" y="761212"/>
                  </a:moveTo>
                  <a:lnTo>
                    <a:pt x="31269" y="761212"/>
                  </a:lnTo>
                  <a:cubicBezTo>
                    <a:pt x="29462" y="761212"/>
                    <a:pt x="27989" y="759792"/>
                    <a:pt x="27922" y="757997"/>
                  </a:cubicBezTo>
                  <a:lnTo>
                    <a:pt x="8" y="3483"/>
                  </a:lnTo>
                  <a:cubicBezTo>
                    <a:pt x="-59" y="2559"/>
                    <a:pt x="276" y="1655"/>
                    <a:pt x="946" y="1005"/>
                  </a:cubicBezTo>
                  <a:cubicBezTo>
                    <a:pt x="1548" y="342"/>
                    <a:pt x="2418" y="-19"/>
                    <a:pt x="3355" y="1"/>
                  </a:cubicBezTo>
                  <a:lnTo>
                    <a:pt x="1539628" y="1"/>
                  </a:lnTo>
                  <a:cubicBezTo>
                    <a:pt x="1540565" y="1"/>
                    <a:pt x="1541368" y="363"/>
                    <a:pt x="1542038" y="1005"/>
                  </a:cubicBezTo>
                  <a:cubicBezTo>
                    <a:pt x="1542640" y="1689"/>
                    <a:pt x="1542975" y="2573"/>
                    <a:pt x="1542975" y="3483"/>
                  </a:cubicBezTo>
                  <a:lnTo>
                    <a:pt x="1515061" y="757997"/>
                  </a:lnTo>
                  <a:cubicBezTo>
                    <a:pt x="1514994" y="759765"/>
                    <a:pt x="1513521" y="761179"/>
                    <a:pt x="1511781" y="761212"/>
                  </a:cubicBezTo>
                  <a:close/>
                  <a:moveTo>
                    <a:pt x="34549" y="754515"/>
                  </a:moveTo>
                  <a:lnTo>
                    <a:pt x="1508434" y="754515"/>
                  </a:lnTo>
                  <a:lnTo>
                    <a:pt x="1536147" y="6698"/>
                  </a:lnTo>
                  <a:lnTo>
                    <a:pt x="6769" y="6698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4F03B76-4ED1-E1C2-6471-9590793CB1F2}"/>
                </a:ext>
              </a:extLst>
            </p:cNvPr>
            <p:cNvSpPr/>
            <p:nvPr/>
          </p:nvSpPr>
          <p:spPr>
            <a:xfrm>
              <a:off x="7179177" y="2179089"/>
              <a:ext cx="1592167" cy="41924"/>
            </a:xfrm>
            <a:custGeom>
              <a:avLst/>
              <a:gdLst>
                <a:gd name="connsiteX0" fmla="*/ 1582862 w 1592167"/>
                <a:gd name="connsiteY0" fmla="*/ 0 h 41924"/>
                <a:gd name="connsiteX1" fmla="*/ 1592167 w 1592167"/>
                <a:gd name="connsiteY1" fmla="*/ 0 h 41924"/>
                <a:gd name="connsiteX2" fmla="*/ 1592167 w 1592167"/>
                <a:gd name="connsiteY2" fmla="*/ 41925 h 41924"/>
                <a:gd name="connsiteX3" fmla="*/ 1582862 w 1592167"/>
                <a:gd name="connsiteY3" fmla="*/ 41925 h 41924"/>
                <a:gd name="connsiteX4" fmla="*/ 9305 w 1592167"/>
                <a:gd name="connsiteY4" fmla="*/ 41925 h 41924"/>
                <a:gd name="connsiteX5" fmla="*/ 0 w 1592167"/>
                <a:gd name="connsiteY5" fmla="*/ 41925 h 41924"/>
                <a:gd name="connsiteX6" fmla="*/ 0 w 1592167"/>
                <a:gd name="connsiteY6" fmla="*/ 0 h 41924"/>
                <a:gd name="connsiteX7" fmla="*/ 9305 w 1592167"/>
                <a:gd name="connsiteY7" fmla="*/ 0 h 4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167" h="41924">
                  <a:moveTo>
                    <a:pt x="1582862" y="0"/>
                  </a:moveTo>
                  <a:cubicBezTo>
                    <a:pt x="1588001" y="0"/>
                    <a:pt x="1592167" y="0"/>
                    <a:pt x="1592167" y="0"/>
                  </a:cubicBezTo>
                  <a:lnTo>
                    <a:pt x="1592167" y="41925"/>
                  </a:lnTo>
                  <a:cubicBezTo>
                    <a:pt x="1592167" y="41925"/>
                    <a:pt x="1588001" y="41925"/>
                    <a:pt x="1582862" y="41925"/>
                  </a:cubicBezTo>
                  <a:lnTo>
                    <a:pt x="9305" y="41925"/>
                  </a:lnTo>
                  <a:cubicBezTo>
                    <a:pt x="4166" y="41925"/>
                    <a:pt x="0" y="41925"/>
                    <a:pt x="0" y="41925"/>
                  </a:cubicBezTo>
                  <a:lnTo>
                    <a:pt x="0" y="0"/>
                  </a:lnTo>
                  <a:cubicBezTo>
                    <a:pt x="0" y="0"/>
                    <a:pt x="4166" y="0"/>
                    <a:pt x="9305" y="0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4E3A993-1FAB-750E-C44E-CB789CC154FE}"/>
                </a:ext>
              </a:extLst>
            </p:cNvPr>
            <p:cNvSpPr/>
            <p:nvPr/>
          </p:nvSpPr>
          <p:spPr>
            <a:xfrm>
              <a:off x="7175830" y="2175740"/>
              <a:ext cx="1598861" cy="48622"/>
            </a:xfrm>
            <a:custGeom>
              <a:avLst/>
              <a:gdLst>
                <a:gd name="connsiteX0" fmla="*/ 1586209 w 1598861"/>
                <a:gd name="connsiteY0" fmla="*/ 48622 h 48622"/>
                <a:gd name="connsiteX1" fmla="*/ 12652 w 1598861"/>
                <a:gd name="connsiteY1" fmla="*/ 48622 h 48622"/>
                <a:gd name="connsiteX2" fmla="*/ 0 w 1598861"/>
                <a:gd name="connsiteY2" fmla="*/ 35964 h 48622"/>
                <a:gd name="connsiteX3" fmla="*/ 0 w 1598861"/>
                <a:gd name="connsiteY3" fmla="*/ 12658 h 48622"/>
                <a:gd name="connsiteX4" fmla="*/ 12652 w 1598861"/>
                <a:gd name="connsiteY4" fmla="*/ 0 h 48622"/>
                <a:gd name="connsiteX5" fmla="*/ 1586209 w 1598861"/>
                <a:gd name="connsiteY5" fmla="*/ 0 h 48622"/>
                <a:gd name="connsiteX6" fmla="*/ 1598861 w 1598861"/>
                <a:gd name="connsiteY6" fmla="*/ 12658 h 48622"/>
                <a:gd name="connsiteX7" fmla="*/ 1598861 w 1598861"/>
                <a:gd name="connsiteY7" fmla="*/ 35964 h 48622"/>
                <a:gd name="connsiteX8" fmla="*/ 1586209 w 1598861"/>
                <a:gd name="connsiteY8" fmla="*/ 48622 h 48622"/>
                <a:gd name="connsiteX9" fmla="*/ 12652 w 1598861"/>
                <a:gd name="connsiteY9" fmla="*/ 6697 h 48622"/>
                <a:gd name="connsiteX10" fmla="*/ 6694 w 1598861"/>
                <a:gd name="connsiteY10" fmla="*/ 12658 h 48622"/>
                <a:gd name="connsiteX11" fmla="*/ 6694 w 1598861"/>
                <a:gd name="connsiteY11" fmla="*/ 35964 h 48622"/>
                <a:gd name="connsiteX12" fmla="*/ 12652 w 1598861"/>
                <a:gd name="connsiteY12" fmla="*/ 41925 h 48622"/>
                <a:gd name="connsiteX13" fmla="*/ 1586209 w 1598861"/>
                <a:gd name="connsiteY13" fmla="*/ 41925 h 48622"/>
                <a:gd name="connsiteX14" fmla="*/ 1592167 w 1598861"/>
                <a:gd name="connsiteY14" fmla="*/ 35964 h 48622"/>
                <a:gd name="connsiteX15" fmla="*/ 1592167 w 1598861"/>
                <a:gd name="connsiteY15" fmla="*/ 12658 h 48622"/>
                <a:gd name="connsiteX16" fmla="*/ 1586209 w 1598861"/>
                <a:gd name="connsiteY16" fmla="*/ 6697 h 4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98861" h="48622">
                  <a:moveTo>
                    <a:pt x="1586209" y="48622"/>
                  </a:moveTo>
                  <a:lnTo>
                    <a:pt x="12652" y="48622"/>
                  </a:lnTo>
                  <a:cubicBezTo>
                    <a:pt x="5690" y="48622"/>
                    <a:pt x="0" y="42956"/>
                    <a:pt x="0" y="35964"/>
                  </a:cubicBezTo>
                  <a:lnTo>
                    <a:pt x="0" y="12658"/>
                  </a:lnTo>
                  <a:cubicBezTo>
                    <a:pt x="0" y="5666"/>
                    <a:pt x="5690" y="0"/>
                    <a:pt x="12652" y="0"/>
                  </a:cubicBezTo>
                  <a:lnTo>
                    <a:pt x="1586209" y="0"/>
                  </a:lnTo>
                  <a:cubicBezTo>
                    <a:pt x="1593171" y="0"/>
                    <a:pt x="1598861" y="5666"/>
                    <a:pt x="1598861" y="12658"/>
                  </a:cubicBezTo>
                  <a:lnTo>
                    <a:pt x="1598861" y="35964"/>
                  </a:lnTo>
                  <a:cubicBezTo>
                    <a:pt x="1598861" y="42956"/>
                    <a:pt x="1593171" y="48622"/>
                    <a:pt x="1586209" y="48622"/>
                  </a:cubicBezTo>
                  <a:close/>
                  <a:moveTo>
                    <a:pt x="12652" y="6697"/>
                  </a:moveTo>
                  <a:cubicBezTo>
                    <a:pt x="9372" y="6697"/>
                    <a:pt x="6694" y="9363"/>
                    <a:pt x="6694" y="12658"/>
                  </a:cubicBezTo>
                  <a:lnTo>
                    <a:pt x="6694" y="35964"/>
                  </a:lnTo>
                  <a:cubicBezTo>
                    <a:pt x="6694" y="39259"/>
                    <a:pt x="9372" y="41925"/>
                    <a:pt x="12652" y="41925"/>
                  </a:cubicBezTo>
                  <a:lnTo>
                    <a:pt x="1586209" y="41925"/>
                  </a:lnTo>
                  <a:cubicBezTo>
                    <a:pt x="1589490" y="41925"/>
                    <a:pt x="1592167" y="39259"/>
                    <a:pt x="1592167" y="35964"/>
                  </a:cubicBezTo>
                  <a:lnTo>
                    <a:pt x="1592167" y="12658"/>
                  </a:lnTo>
                  <a:cubicBezTo>
                    <a:pt x="1592167" y="9363"/>
                    <a:pt x="1589490" y="6697"/>
                    <a:pt x="1586209" y="6697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A294973-9B2A-602C-7178-5C32DB17ABC3}"/>
                </a:ext>
              </a:extLst>
            </p:cNvPr>
            <p:cNvSpPr/>
            <p:nvPr/>
          </p:nvSpPr>
          <p:spPr>
            <a:xfrm>
              <a:off x="8372315" y="2221014"/>
              <a:ext cx="368169" cy="36969"/>
            </a:xfrm>
            <a:custGeom>
              <a:avLst/>
              <a:gdLst>
                <a:gd name="connsiteX0" fmla="*/ 0 w 368169"/>
                <a:gd name="connsiteY0" fmla="*/ 0 h 36969"/>
                <a:gd name="connsiteX1" fmla="*/ 368170 w 368169"/>
                <a:gd name="connsiteY1" fmla="*/ 36969 h 36969"/>
                <a:gd name="connsiteX2" fmla="*/ 368170 w 368169"/>
                <a:gd name="connsiteY2" fmla="*/ 0 h 3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69" h="36969">
                  <a:moveTo>
                    <a:pt x="0" y="0"/>
                  </a:moveTo>
                  <a:cubicBezTo>
                    <a:pt x="0" y="0"/>
                    <a:pt x="278069" y="37103"/>
                    <a:pt x="368170" y="36969"/>
                  </a:cubicBezTo>
                  <a:lnTo>
                    <a:pt x="368170" y="0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92B5A0E-FBFD-D7A3-AA76-0538CBEC3109}"/>
                </a:ext>
              </a:extLst>
            </p:cNvPr>
            <p:cNvSpPr/>
            <p:nvPr/>
          </p:nvSpPr>
          <p:spPr>
            <a:xfrm>
              <a:off x="8450032" y="2975528"/>
              <a:ext cx="55961" cy="55989"/>
            </a:xfrm>
            <a:custGeom>
              <a:avLst/>
              <a:gdLst>
                <a:gd name="connsiteX0" fmla="*/ 28049 w 55961"/>
                <a:gd name="connsiteY0" fmla="*/ 0 h 55989"/>
                <a:gd name="connsiteX1" fmla="*/ 0 w 55961"/>
                <a:gd name="connsiteY1" fmla="*/ 27928 h 55989"/>
                <a:gd name="connsiteX2" fmla="*/ 27915 w 55961"/>
                <a:gd name="connsiteY2" fmla="*/ 55989 h 55989"/>
                <a:gd name="connsiteX3" fmla="*/ 55962 w 55961"/>
                <a:gd name="connsiteY3" fmla="*/ 28062 h 55989"/>
                <a:gd name="connsiteX4" fmla="*/ 55962 w 55961"/>
                <a:gd name="connsiteY4" fmla="*/ 27995 h 55989"/>
                <a:gd name="connsiteX5" fmla="*/ 28049 w 55961"/>
                <a:gd name="connsiteY5" fmla="*/ 0 h 55989"/>
                <a:gd name="connsiteX6" fmla="*/ 28049 w 55961"/>
                <a:gd name="connsiteY6" fmla="*/ 41925 h 55989"/>
                <a:gd name="connsiteX7" fmla="*/ 13991 w 55961"/>
                <a:gd name="connsiteY7" fmla="*/ 27995 h 55989"/>
                <a:gd name="connsiteX8" fmla="*/ 27915 w 55961"/>
                <a:gd name="connsiteY8" fmla="*/ 13930 h 55989"/>
                <a:gd name="connsiteX9" fmla="*/ 41972 w 55961"/>
                <a:gd name="connsiteY9" fmla="*/ 27861 h 55989"/>
                <a:gd name="connsiteX10" fmla="*/ 41972 w 55961"/>
                <a:gd name="connsiteY10" fmla="*/ 27995 h 55989"/>
                <a:gd name="connsiteX11" fmla="*/ 28049 w 55961"/>
                <a:gd name="connsiteY11" fmla="*/ 41925 h 5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961" h="55989">
                  <a:moveTo>
                    <a:pt x="28049" y="0"/>
                  </a:moveTo>
                  <a:cubicBezTo>
                    <a:pt x="12585" y="-40"/>
                    <a:pt x="67" y="12464"/>
                    <a:pt x="0" y="27928"/>
                  </a:cubicBezTo>
                  <a:cubicBezTo>
                    <a:pt x="-67" y="43392"/>
                    <a:pt x="12451" y="55949"/>
                    <a:pt x="27915" y="55989"/>
                  </a:cubicBezTo>
                  <a:cubicBezTo>
                    <a:pt x="43378" y="56029"/>
                    <a:pt x="55896" y="43526"/>
                    <a:pt x="55962" y="28062"/>
                  </a:cubicBezTo>
                  <a:cubicBezTo>
                    <a:pt x="55962" y="28041"/>
                    <a:pt x="55962" y="28015"/>
                    <a:pt x="55962" y="27995"/>
                  </a:cubicBezTo>
                  <a:cubicBezTo>
                    <a:pt x="55962" y="12557"/>
                    <a:pt x="43444" y="40"/>
                    <a:pt x="28049" y="0"/>
                  </a:cubicBezTo>
                  <a:close/>
                  <a:moveTo>
                    <a:pt x="28049" y="41925"/>
                  </a:moveTo>
                  <a:cubicBezTo>
                    <a:pt x="20350" y="41965"/>
                    <a:pt x="14058" y="35723"/>
                    <a:pt x="13991" y="27995"/>
                  </a:cubicBezTo>
                  <a:cubicBezTo>
                    <a:pt x="13924" y="20266"/>
                    <a:pt x="20216" y="13971"/>
                    <a:pt x="27915" y="13930"/>
                  </a:cubicBezTo>
                  <a:cubicBezTo>
                    <a:pt x="35613" y="13897"/>
                    <a:pt x="41905" y="20132"/>
                    <a:pt x="41972" y="27861"/>
                  </a:cubicBezTo>
                  <a:cubicBezTo>
                    <a:pt x="41972" y="27908"/>
                    <a:pt x="41972" y="27948"/>
                    <a:pt x="41972" y="27995"/>
                  </a:cubicBezTo>
                  <a:cubicBezTo>
                    <a:pt x="41972" y="35690"/>
                    <a:pt x="35747" y="41925"/>
                    <a:pt x="28049" y="41925"/>
                  </a:cubicBezTo>
                  <a:close/>
                </a:path>
              </a:pathLst>
            </a:custGeom>
            <a:solidFill>
              <a:srgbClr val="FFFFFF"/>
            </a:solidFill>
            <a:ln w="6694" cap="rnd">
              <a:solidFill>
                <a:srgbClr val="0D27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C40740E-CE75-3C59-51EF-6FAAFE512888}"/>
                </a:ext>
              </a:extLst>
            </p:cNvPr>
            <p:cNvSpPr/>
            <p:nvPr/>
          </p:nvSpPr>
          <p:spPr>
            <a:xfrm>
              <a:off x="8464090" y="2989525"/>
              <a:ext cx="27980" cy="27994"/>
            </a:xfrm>
            <a:custGeom>
              <a:avLst/>
              <a:gdLst>
                <a:gd name="connsiteX0" fmla="*/ 27981 w 27980"/>
                <a:gd name="connsiteY0" fmla="*/ 13997 h 27994"/>
                <a:gd name="connsiteX1" fmla="*/ 13991 w 27980"/>
                <a:gd name="connsiteY1" fmla="*/ 27995 h 27994"/>
                <a:gd name="connsiteX2" fmla="*/ 0 w 27980"/>
                <a:gd name="connsiteY2" fmla="*/ 13997 h 27994"/>
                <a:gd name="connsiteX3" fmla="*/ 13991 w 27980"/>
                <a:gd name="connsiteY3" fmla="*/ 0 h 27994"/>
                <a:gd name="connsiteX4" fmla="*/ 27981 w 27980"/>
                <a:gd name="connsiteY4" fmla="*/ 13997 h 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0" h="27994">
                  <a:moveTo>
                    <a:pt x="27981" y="13997"/>
                  </a:moveTo>
                  <a:cubicBezTo>
                    <a:pt x="27981" y="21728"/>
                    <a:pt x="21717" y="27995"/>
                    <a:pt x="13991" y="27995"/>
                  </a:cubicBezTo>
                  <a:cubicBezTo>
                    <a:pt x="6264" y="27995"/>
                    <a:pt x="0" y="21728"/>
                    <a:pt x="0" y="13997"/>
                  </a:cubicBezTo>
                  <a:cubicBezTo>
                    <a:pt x="0" y="6267"/>
                    <a:pt x="6264" y="0"/>
                    <a:pt x="13991" y="0"/>
                  </a:cubicBezTo>
                  <a:cubicBezTo>
                    <a:pt x="21717" y="0"/>
                    <a:pt x="27981" y="6267"/>
                    <a:pt x="27981" y="13997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5776AA2-94E9-7042-E0CC-97442BA5BE58}"/>
                </a:ext>
              </a:extLst>
            </p:cNvPr>
            <p:cNvSpPr/>
            <p:nvPr/>
          </p:nvSpPr>
          <p:spPr>
            <a:xfrm>
              <a:off x="8460676" y="2986109"/>
              <a:ext cx="34674" cy="34692"/>
            </a:xfrm>
            <a:custGeom>
              <a:avLst/>
              <a:gdLst>
                <a:gd name="connsiteX0" fmla="*/ 17405 w 34674"/>
                <a:gd name="connsiteY0" fmla="*/ 34692 h 34692"/>
                <a:gd name="connsiteX1" fmla="*/ 0 w 34674"/>
                <a:gd name="connsiteY1" fmla="*/ 17413 h 34692"/>
                <a:gd name="connsiteX2" fmla="*/ 17271 w 34674"/>
                <a:gd name="connsiteY2" fmla="*/ 0 h 34692"/>
                <a:gd name="connsiteX3" fmla="*/ 34675 w 34674"/>
                <a:gd name="connsiteY3" fmla="*/ 17279 h 34692"/>
                <a:gd name="connsiteX4" fmla="*/ 34675 w 34674"/>
                <a:gd name="connsiteY4" fmla="*/ 17346 h 34692"/>
                <a:gd name="connsiteX5" fmla="*/ 17405 w 34674"/>
                <a:gd name="connsiteY5" fmla="*/ 34692 h 34692"/>
                <a:gd name="connsiteX6" fmla="*/ 17405 w 34674"/>
                <a:gd name="connsiteY6" fmla="*/ 6764 h 34692"/>
                <a:gd name="connsiteX7" fmla="*/ 6694 w 34674"/>
                <a:gd name="connsiteY7" fmla="*/ 17346 h 34692"/>
                <a:gd name="connsiteX8" fmla="*/ 17271 w 34674"/>
                <a:gd name="connsiteY8" fmla="*/ 28062 h 34692"/>
                <a:gd name="connsiteX9" fmla="*/ 27981 w 34674"/>
                <a:gd name="connsiteY9" fmla="*/ 17480 h 34692"/>
                <a:gd name="connsiteX10" fmla="*/ 27981 w 34674"/>
                <a:gd name="connsiteY10" fmla="*/ 17346 h 34692"/>
                <a:gd name="connsiteX11" fmla="*/ 17405 w 34674"/>
                <a:gd name="connsiteY11" fmla="*/ 6764 h 3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674" h="34692">
                  <a:moveTo>
                    <a:pt x="17405" y="34692"/>
                  </a:moveTo>
                  <a:cubicBezTo>
                    <a:pt x="7832" y="34732"/>
                    <a:pt x="67" y="26990"/>
                    <a:pt x="0" y="17413"/>
                  </a:cubicBezTo>
                  <a:cubicBezTo>
                    <a:pt x="-67" y="7836"/>
                    <a:pt x="7698" y="40"/>
                    <a:pt x="17271" y="0"/>
                  </a:cubicBezTo>
                  <a:cubicBezTo>
                    <a:pt x="26843" y="-33"/>
                    <a:pt x="34608" y="7702"/>
                    <a:pt x="34675" y="17279"/>
                  </a:cubicBezTo>
                  <a:cubicBezTo>
                    <a:pt x="34675" y="17299"/>
                    <a:pt x="34675" y="17326"/>
                    <a:pt x="34675" y="17346"/>
                  </a:cubicBezTo>
                  <a:cubicBezTo>
                    <a:pt x="34675" y="26903"/>
                    <a:pt x="26977" y="34652"/>
                    <a:pt x="17405" y="34692"/>
                  </a:cubicBezTo>
                  <a:close/>
                  <a:moveTo>
                    <a:pt x="17405" y="6764"/>
                  </a:moveTo>
                  <a:cubicBezTo>
                    <a:pt x="11514" y="6731"/>
                    <a:pt x="6761" y="11466"/>
                    <a:pt x="6694" y="17346"/>
                  </a:cubicBezTo>
                  <a:cubicBezTo>
                    <a:pt x="6627" y="23226"/>
                    <a:pt x="11380" y="28021"/>
                    <a:pt x="17271" y="28062"/>
                  </a:cubicBezTo>
                  <a:cubicBezTo>
                    <a:pt x="23161" y="28095"/>
                    <a:pt x="27914" y="23360"/>
                    <a:pt x="27981" y="17480"/>
                  </a:cubicBezTo>
                  <a:cubicBezTo>
                    <a:pt x="27981" y="17433"/>
                    <a:pt x="27981" y="17393"/>
                    <a:pt x="27981" y="17346"/>
                  </a:cubicBezTo>
                  <a:cubicBezTo>
                    <a:pt x="27914" y="11519"/>
                    <a:pt x="23228" y="6798"/>
                    <a:pt x="17405" y="6764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C719C35-8C00-48DF-6135-C3CFCAD22DF3}"/>
                </a:ext>
              </a:extLst>
            </p:cNvPr>
            <p:cNvSpPr/>
            <p:nvPr/>
          </p:nvSpPr>
          <p:spPr>
            <a:xfrm>
              <a:off x="8420629" y="2929548"/>
              <a:ext cx="60808" cy="49328"/>
            </a:xfrm>
            <a:custGeom>
              <a:avLst/>
              <a:gdLst>
                <a:gd name="connsiteX0" fmla="*/ 57452 w 60808"/>
                <a:gd name="connsiteY0" fmla="*/ 49329 h 49328"/>
                <a:gd name="connsiteX1" fmla="*/ 54105 w 60808"/>
                <a:gd name="connsiteY1" fmla="*/ 45980 h 49328"/>
                <a:gd name="connsiteX2" fmla="*/ 54105 w 60808"/>
                <a:gd name="connsiteY2" fmla="*/ 44841 h 49328"/>
                <a:gd name="connsiteX3" fmla="*/ 30676 w 60808"/>
                <a:gd name="connsiteY3" fmla="*/ 14369 h 49328"/>
                <a:gd name="connsiteX4" fmla="*/ 2628 w 60808"/>
                <a:gd name="connsiteY4" fmla="*/ 6801 h 49328"/>
                <a:gd name="connsiteX5" fmla="*/ 84 w 60808"/>
                <a:gd name="connsiteY5" fmla="*/ 2615 h 49328"/>
                <a:gd name="connsiteX6" fmla="*/ 4301 w 60808"/>
                <a:gd name="connsiteY6" fmla="*/ 104 h 49328"/>
                <a:gd name="connsiteX7" fmla="*/ 32416 w 60808"/>
                <a:gd name="connsiteY7" fmla="*/ 7605 h 49328"/>
                <a:gd name="connsiteX8" fmla="*/ 60799 w 60808"/>
                <a:gd name="connsiteY8" fmla="*/ 44573 h 49328"/>
                <a:gd name="connsiteX9" fmla="*/ 60799 w 60808"/>
                <a:gd name="connsiteY9" fmla="*/ 45712 h 49328"/>
                <a:gd name="connsiteX10" fmla="*/ 57720 w 60808"/>
                <a:gd name="connsiteY10" fmla="*/ 49315 h 49328"/>
                <a:gd name="connsiteX11" fmla="*/ 57452 w 60808"/>
                <a:gd name="connsiteY11" fmla="*/ 49329 h 4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808" h="49328">
                  <a:moveTo>
                    <a:pt x="57452" y="49329"/>
                  </a:moveTo>
                  <a:cubicBezTo>
                    <a:pt x="55577" y="49329"/>
                    <a:pt x="54105" y="47829"/>
                    <a:pt x="54105" y="45980"/>
                  </a:cubicBezTo>
                  <a:lnTo>
                    <a:pt x="54105" y="44841"/>
                  </a:lnTo>
                  <a:cubicBezTo>
                    <a:pt x="54105" y="30556"/>
                    <a:pt x="44465" y="18059"/>
                    <a:pt x="30676" y="14369"/>
                  </a:cubicBezTo>
                  <a:lnTo>
                    <a:pt x="2628" y="6801"/>
                  </a:lnTo>
                  <a:cubicBezTo>
                    <a:pt x="754" y="6339"/>
                    <a:pt x="-317" y="4464"/>
                    <a:pt x="84" y="2615"/>
                  </a:cubicBezTo>
                  <a:cubicBezTo>
                    <a:pt x="553" y="767"/>
                    <a:pt x="2427" y="-358"/>
                    <a:pt x="4301" y="104"/>
                  </a:cubicBezTo>
                  <a:lnTo>
                    <a:pt x="32416" y="7605"/>
                  </a:lnTo>
                  <a:cubicBezTo>
                    <a:pt x="49151" y="12085"/>
                    <a:pt x="60799" y="27248"/>
                    <a:pt x="60799" y="44573"/>
                  </a:cubicBezTo>
                  <a:lnTo>
                    <a:pt x="60799" y="45712"/>
                  </a:lnTo>
                  <a:cubicBezTo>
                    <a:pt x="60933" y="47554"/>
                    <a:pt x="59594" y="49168"/>
                    <a:pt x="57720" y="49315"/>
                  </a:cubicBezTo>
                  <a:cubicBezTo>
                    <a:pt x="57653" y="49322"/>
                    <a:pt x="57519" y="49329"/>
                    <a:pt x="57452" y="49329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EB23647-F446-9642-B9F1-E2D20E27A900}"/>
                </a:ext>
              </a:extLst>
            </p:cNvPr>
            <p:cNvSpPr/>
            <p:nvPr/>
          </p:nvSpPr>
          <p:spPr>
            <a:xfrm>
              <a:off x="7249263" y="2933603"/>
              <a:ext cx="73968" cy="97847"/>
            </a:xfrm>
            <a:custGeom>
              <a:avLst/>
              <a:gdLst>
                <a:gd name="connsiteX0" fmla="*/ 73969 w 73968"/>
                <a:gd name="connsiteY0" fmla="*/ 17078 h 97847"/>
                <a:gd name="connsiteX1" fmla="*/ 27914 w 73968"/>
                <a:gd name="connsiteY1" fmla="*/ 97847 h 97847"/>
                <a:gd name="connsiteX2" fmla="*/ 0 w 73968"/>
                <a:gd name="connsiteY2" fmla="*/ 97847 h 97847"/>
                <a:gd name="connsiteX3" fmla="*/ 27914 w 73968"/>
                <a:gd name="connsiteY3" fmla="*/ 0 h 97847"/>
                <a:gd name="connsiteX4" fmla="*/ 73969 w 73968"/>
                <a:gd name="connsiteY4" fmla="*/ 17078 h 9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8" h="97847">
                  <a:moveTo>
                    <a:pt x="73969" y="17078"/>
                  </a:moveTo>
                  <a:lnTo>
                    <a:pt x="27914" y="97847"/>
                  </a:lnTo>
                  <a:lnTo>
                    <a:pt x="0" y="97847"/>
                  </a:lnTo>
                  <a:lnTo>
                    <a:pt x="27914" y="0"/>
                  </a:lnTo>
                  <a:cubicBezTo>
                    <a:pt x="27914" y="0"/>
                    <a:pt x="63393" y="16140"/>
                    <a:pt x="73969" y="17078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418D62E-A246-5334-0847-724FDBCC83AA}"/>
                </a:ext>
              </a:extLst>
            </p:cNvPr>
            <p:cNvSpPr/>
            <p:nvPr/>
          </p:nvSpPr>
          <p:spPr>
            <a:xfrm>
              <a:off x="7245649" y="2930288"/>
              <a:ext cx="80796" cy="104511"/>
            </a:xfrm>
            <a:custGeom>
              <a:avLst/>
              <a:gdLst>
                <a:gd name="connsiteX0" fmla="*/ 31327 w 80796"/>
                <a:gd name="connsiteY0" fmla="*/ 104511 h 104511"/>
                <a:gd name="connsiteX1" fmla="*/ 3414 w 80796"/>
                <a:gd name="connsiteY1" fmla="*/ 104511 h 104511"/>
                <a:gd name="connsiteX2" fmla="*/ 0 w 80796"/>
                <a:gd name="connsiteY2" fmla="*/ 101075 h 104511"/>
                <a:gd name="connsiteX3" fmla="*/ 134 w 80796"/>
                <a:gd name="connsiteY3" fmla="*/ 100225 h 104511"/>
                <a:gd name="connsiteX4" fmla="*/ 28114 w 80796"/>
                <a:gd name="connsiteY4" fmla="*/ 2445 h 104511"/>
                <a:gd name="connsiteX5" fmla="*/ 29922 w 80796"/>
                <a:gd name="connsiteY5" fmla="*/ 301 h 104511"/>
                <a:gd name="connsiteX6" fmla="*/ 32667 w 80796"/>
                <a:gd name="connsiteY6" fmla="*/ 301 h 104511"/>
                <a:gd name="connsiteX7" fmla="*/ 77717 w 80796"/>
                <a:gd name="connsiteY7" fmla="*/ 17112 h 104511"/>
                <a:gd name="connsiteX8" fmla="*/ 80395 w 80796"/>
                <a:gd name="connsiteY8" fmla="*/ 18853 h 104511"/>
                <a:gd name="connsiteX9" fmla="*/ 80395 w 80796"/>
                <a:gd name="connsiteY9" fmla="*/ 22067 h 104511"/>
                <a:gd name="connsiteX10" fmla="*/ 34273 w 80796"/>
                <a:gd name="connsiteY10" fmla="*/ 102837 h 104511"/>
                <a:gd name="connsiteX11" fmla="*/ 31327 w 80796"/>
                <a:gd name="connsiteY11" fmla="*/ 104511 h 104511"/>
                <a:gd name="connsiteX12" fmla="*/ 7831 w 80796"/>
                <a:gd name="connsiteY12" fmla="*/ 97814 h 104511"/>
                <a:gd name="connsiteX13" fmla="*/ 29387 w 80796"/>
                <a:gd name="connsiteY13" fmla="*/ 97814 h 104511"/>
                <a:gd name="connsiteX14" fmla="*/ 72228 w 80796"/>
                <a:gd name="connsiteY14" fmla="*/ 22804 h 104511"/>
                <a:gd name="connsiteX15" fmla="*/ 33470 w 80796"/>
                <a:gd name="connsiteY15" fmla="*/ 7936 h 104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0796" h="104511">
                  <a:moveTo>
                    <a:pt x="31327" y="104511"/>
                  </a:moveTo>
                  <a:lnTo>
                    <a:pt x="3414" y="104511"/>
                  </a:lnTo>
                  <a:cubicBezTo>
                    <a:pt x="1539" y="104498"/>
                    <a:pt x="0" y="102964"/>
                    <a:pt x="0" y="101075"/>
                  </a:cubicBezTo>
                  <a:cubicBezTo>
                    <a:pt x="0" y="100787"/>
                    <a:pt x="67" y="100499"/>
                    <a:pt x="134" y="100225"/>
                  </a:cubicBezTo>
                  <a:lnTo>
                    <a:pt x="28114" y="2445"/>
                  </a:lnTo>
                  <a:cubicBezTo>
                    <a:pt x="28382" y="1507"/>
                    <a:pt x="29052" y="723"/>
                    <a:pt x="29922" y="301"/>
                  </a:cubicBezTo>
                  <a:cubicBezTo>
                    <a:pt x="30792" y="-100"/>
                    <a:pt x="31796" y="-100"/>
                    <a:pt x="32667" y="301"/>
                  </a:cubicBezTo>
                  <a:cubicBezTo>
                    <a:pt x="42440" y="4722"/>
                    <a:pt x="69618" y="16308"/>
                    <a:pt x="77717" y="17112"/>
                  </a:cubicBezTo>
                  <a:cubicBezTo>
                    <a:pt x="78855" y="17192"/>
                    <a:pt x="79859" y="17848"/>
                    <a:pt x="80395" y="18853"/>
                  </a:cubicBezTo>
                  <a:cubicBezTo>
                    <a:pt x="80930" y="19857"/>
                    <a:pt x="80930" y="21063"/>
                    <a:pt x="80395" y="22067"/>
                  </a:cubicBezTo>
                  <a:lnTo>
                    <a:pt x="34273" y="102837"/>
                  </a:lnTo>
                  <a:cubicBezTo>
                    <a:pt x="33670" y="103888"/>
                    <a:pt x="32533" y="104531"/>
                    <a:pt x="31327" y="104511"/>
                  </a:cubicBezTo>
                  <a:close/>
                  <a:moveTo>
                    <a:pt x="7831" y="97814"/>
                  </a:moveTo>
                  <a:lnTo>
                    <a:pt x="29387" y="97814"/>
                  </a:lnTo>
                  <a:lnTo>
                    <a:pt x="72228" y="22804"/>
                  </a:lnTo>
                  <a:cubicBezTo>
                    <a:pt x="58974" y="18699"/>
                    <a:pt x="46055" y="13729"/>
                    <a:pt x="33470" y="7936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BE5C219-963D-4C56-208C-99D033822B7A}"/>
                </a:ext>
              </a:extLst>
            </p:cNvPr>
            <p:cNvSpPr/>
            <p:nvPr/>
          </p:nvSpPr>
          <p:spPr>
            <a:xfrm>
              <a:off x="7273639" y="2929912"/>
              <a:ext cx="63366" cy="24153"/>
            </a:xfrm>
            <a:custGeom>
              <a:avLst/>
              <a:gdLst>
                <a:gd name="connsiteX0" fmla="*/ 49594 w 63366"/>
                <a:gd name="connsiteY0" fmla="*/ 24117 h 24153"/>
                <a:gd name="connsiteX1" fmla="*/ 49594 w 63366"/>
                <a:gd name="connsiteY1" fmla="*/ 24117 h 24153"/>
                <a:gd name="connsiteX2" fmla="*/ 2736 w 63366"/>
                <a:gd name="connsiteY2" fmla="*/ 6771 h 24153"/>
                <a:gd name="connsiteX3" fmla="*/ 58 w 63366"/>
                <a:gd name="connsiteY3" fmla="*/ 2719 h 24153"/>
                <a:gd name="connsiteX4" fmla="*/ 4141 w 63366"/>
                <a:gd name="connsiteY4" fmla="*/ 74 h 24153"/>
                <a:gd name="connsiteX5" fmla="*/ 59970 w 63366"/>
                <a:gd name="connsiteY5" fmla="*/ 74 h 24153"/>
                <a:gd name="connsiteX6" fmla="*/ 62915 w 63366"/>
                <a:gd name="connsiteY6" fmla="*/ 1748 h 24153"/>
                <a:gd name="connsiteX7" fmla="*/ 62915 w 63366"/>
                <a:gd name="connsiteY7" fmla="*/ 5097 h 24153"/>
                <a:gd name="connsiteX8" fmla="*/ 53142 w 63366"/>
                <a:gd name="connsiteY8" fmla="*/ 22175 h 24153"/>
                <a:gd name="connsiteX9" fmla="*/ 49594 w 63366"/>
                <a:gd name="connsiteY9" fmla="*/ 24117 h 24153"/>
                <a:gd name="connsiteX10" fmla="*/ 19739 w 63366"/>
                <a:gd name="connsiteY10" fmla="*/ 7039 h 24153"/>
                <a:gd name="connsiteX11" fmla="*/ 47853 w 63366"/>
                <a:gd name="connsiteY11" fmla="*/ 17152 h 24153"/>
                <a:gd name="connsiteX12" fmla="*/ 53610 w 63366"/>
                <a:gd name="connsiteY12" fmla="*/ 7039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366" h="24153">
                  <a:moveTo>
                    <a:pt x="49594" y="24117"/>
                  </a:moveTo>
                  <a:lnTo>
                    <a:pt x="49594" y="24117"/>
                  </a:lnTo>
                  <a:cubicBezTo>
                    <a:pt x="38884" y="23112"/>
                    <a:pt x="6150" y="8445"/>
                    <a:pt x="2736" y="6771"/>
                  </a:cubicBezTo>
                  <a:cubicBezTo>
                    <a:pt x="861" y="6383"/>
                    <a:pt x="-276" y="4568"/>
                    <a:pt x="58" y="2719"/>
                  </a:cubicBezTo>
                  <a:cubicBezTo>
                    <a:pt x="460" y="871"/>
                    <a:pt x="2268" y="-315"/>
                    <a:pt x="4141" y="74"/>
                  </a:cubicBezTo>
                  <a:lnTo>
                    <a:pt x="59970" y="74"/>
                  </a:lnTo>
                  <a:cubicBezTo>
                    <a:pt x="61174" y="87"/>
                    <a:pt x="62313" y="717"/>
                    <a:pt x="62915" y="1748"/>
                  </a:cubicBezTo>
                  <a:cubicBezTo>
                    <a:pt x="63517" y="2786"/>
                    <a:pt x="63517" y="4059"/>
                    <a:pt x="62915" y="5097"/>
                  </a:cubicBezTo>
                  <a:lnTo>
                    <a:pt x="53142" y="22175"/>
                  </a:lnTo>
                  <a:cubicBezTo>
                    <a:pt x="52539" y="23548"/>
                    <a:pt x="51066" y="24338"/>
                    <a:pt x="49594" y="24117"/>
                  </a:cubicBezTo>
                  <a:close/>
                  <a:moveTo>
                    <a:pt x="19739" y="7039"/>
                  </a:moveTo>
                  <a:cubicBezTo>
                    <a:pt x="28843" y="11071"/>
                    <a:pt x="38281" y="14453"/>
                    <a:pt x="47853" y="17152"/>
                  </a:cubicBezTo>
                  <a:lnTo>
                    <a:pt x="53610" y="7039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7D26C7A-4BB2-A244-7DAE-20C86F3E830F}"/>
                </a:ext>
              </a:extLst>
            </p:cNvPr>
            <p:cNvSpPr/>
            <p:nvPr/>
          </p:nvSpPr>
          <p:spPr>
            <a:xfrm>
              <a:off x="8617717" y="2933402"/>
              <a:ext cx="83808" cy="98048"/>
            </a:xfrm>
            <a:custGeom>
              <a:avLst/>
              <a:gdLst>
                <a:gd name="connsiteX0" fmla="*/ 83809 w 83808"/>
                <a:gd name="connsiteY0" fmla="*/ 98048 h 98048"/>
                <a:gd name="connsiteX1" fmla="*/ 55895 w 83808"/>
                <a:gd name="connsiteY1" fmla="*/ 98048 h 98048"/>
                <a:gd name="connsiteX2" fmla="*/ 0 w 83808"/>
                <a:gd name="connsiteY2" fmla="*/ 0 h 98048"/>
                <a:gd name="connsiteX3" fmla="*/ 61785 w 83808"/>
                <a:gd name="connsiteY3" fmla="*/ 20762 h 9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08" h="98048">
                  <a:moveTo>
                    <a:pt x="83809" y="98048"/>
                  </a:moveTo>
                  <a:lnTo>
                    <a:pt x="55895" y="98048"/>
                  </a:lnTo>
                  <a:lnTo>
                    <a:pt x="0" y="0"/>
                  </a:lnTo>
                  <a:cubicBezTo>
                    <a:pt x="0" y="0"/>
                    <a:pt x="37285" y="18685"/>
                    <a:pt x="61785" y="20762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0508399-9621-0BDF-D1C5-C9A77DE94E72}"/>
                </a:ext>
              </a:extLst>
            </p:cNvPr>
            <p:cNvSpPr/>
            <p:nvPr/>
          </p:nvSpPr>
          <p:spPr>
            <a:xfrm>
              <a:off x="8614731" y="2930295"/>
              <a:ext cx="90459" cy="104503"/>
            </a:xfrm>
            <a:custGeom>
              <a:avLst/>
              <a:gdLst>
                <a:gd name="connsiteX0" fmla="*/ 86795 w 90459"/>
                <a:gd name="connsiteY0" fmla="*/ 104503 h 104503"/>
                <a:gd name="connsiteX1" fmla="*/ 58881 w 90459"/>
                <a:gd name="connsiteY1" fmla="*/ 104503 h 104503"/>
                <a:gd name="connsiteX2" fmla="*/ 55936 w 90459"/>
                <a:gd name="connsiteY2" fmla="*/ 102829 h 104503"/>
                <a:gd name="connsiteX3" fmla="*/ 442 w 90459"/>
                <a:gd name="connsiteY3" fmla="*/ 4982 h 104503"/>
                <a:gd name="connsiteX4" fmla="*/ 911 w 90459"/>
                <a:gd name="connsiteY4" fmla="*/ 1030 h 104503"/>
                <a:gd name="connsiteX5" fmla="*/ 4794 w 90459"/>
                <a:gd name="connsiteY5" fmla="*/ 360 h 104503"/>
                <a:gd name="connsiteX6" fmla="*/ 65374 w 90459"/>
                <a:gd name="connsiteY6" fmla="*/ 20452 h 104503"/>
                <a:gd name="connsiteX7" fmla="*/ 68320 w 90459"/>
                <a:gd name="connsiteY7" fmla="*/ 22863 h 104503"/>
                <a:gd name="connsiteX8" fmla="*/ 90343 w 90459"/>
                <a:gd name="connsiteY8" fmla="*/ 99949 h 104503"/>
                <a:gd name="connsiteX9" fmla="*/ 89807 w 90459"/>
                <a:gd name="connsiteY9" fmla="*/ 102896 h 104503"/>
                <a:gd name="connsiteX10" fmla="*/ 86795 w 90459"/>
                <a:gd name="connsiteY10" fmla="*/ 104503 h 104503"/>
                <a:gd name="connsiteX11" fmla="*/ 60822 w 90459"/>
                <a:gd name="connsiteY11" fmla="*/ 97806 h 104503"/>
                <a:gd name="connsiteX12" fmla="*/ 82377 w 90459"/>
                <a:gd name="connsiteY12" fmla="*/ 97806 h 104503"/>
                <a:gd name="connsiteX13" fmla="*/ 62295 w 90459"/>
                <a:gd name="connsiteY13" fmla="*/ 27150 h 104503"/>
                <a:gd name="connsiteX14" fmla="*/ 11287 w 90459"/>
                <a:gd name="connsiteY14" fmla="*/ 10875 h 10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459" h="104503">
                  <a:moveTo>
                    <a:pt x="86795" y="104503"/>
                  </a:moveTo>
                  <a:lnTo>
                    <a:pt x="58881" y="104503"/>
                  </a:lnTo>
                  <a:cubicBezTo>
                    <a:pt x="57676" y="104490"/>
                    <a:pt x="56538" y="103860"/>
                    <a:pt x="55936" y="102829"/>
                  </a:cubicBezTo>
                  <a:lnTo>
                    <a:pt x="442" y="4982"/>
                  </a:lnTo>
                  <a:cubicBezTo>
                    <a:pt x="-294" y="3702"/>
                    <a:pt x="-93" y="2102"/>
                    <a:pt x="911" y="1030"/>
                  </a:cubicBezTo>
                  <a:cubicBezTo>
                    <a:pt x="1915" y="-35"/>
                    <a:pt x="3521" y="-303"/>
                    <a:pt x="4794" y="360"/>
                  </a:cubicBezTo>
                  <a:cubicBezTo>
                    <a:pt x="5195" y="360"/>
                    <a:pt x="41812" y="18778"/>
                    <a:pt x="65374" y="20452"/>
                  </a:cubicBezTo>
                  <a:cubicBezTo>
                    <a:pt x="66780" y="20546"/>
                    <a:pt x="67917" y="21510"/>
                    <a:pt x="68320" y="22863"/>
                  </a:cubicBezTo>
                  <a:lnTo>
                    <a:pt x="90343" y="99949"/>
                  </a:lnTo>
                  <a:cubicBezTo>
                    <a:pt x="90610" y="100960"/>
                    <a:pt x="90409" y="102038"/>
                    <a:pt x="89807" y="102896"/>
                  </a:cubicBezTo>
                  <a:cubicBezTo>
                    <a:pt x="89138" y="103920"/>
                    <a:pt x="87999" y="104530"/>
                    <a:pt x="86795" y="104503"/>
                  </a:cubicBezTo>
                  <a:close/>
                  <a:moveTo>
                    <a:pt x="60822" y="97806"/>
                  </a:moveTo>
                  <a:lnTo>
                    <a:pt x="82377" y="97806"/>
                  </a:lnTo>
                  <a:lnTo>
                    <a:pt x="62295" y="27150"/>
                  </a:lnTo>
                  <a:cubicBezTo>
                    <a:pt x="44623" y="24029"/>
                    <a:pt x="27486" y="18550"/>
                    <a:pt x="11287" y="10875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5F29127-F6FF-9B74-BFA3-499ABC080AB9}"/>
                </a:ext>
              </a:extLst>
            </p:cNvPr>
            <p:cNvSpPr/>
            <p:nvPr/>
          </p:nvSpPr>
          <p:spPr>
            <a:xfrm>
              <a:off x="8614625" y="2930321"/>
              <a:ext cx="68502" cy="27458"/>
            </a:xfrm>
            <a:custGeom>
              <a:avLst/>
              <a:gdLst>
                <a:gd name="connsiteX0" fmla="*/ 64878 w 68502"/>
                <a:gd name="connsiteY0" fmla="*/ 27392 h 27458"/>
                <a:gd name="connsiteX1" fmla="*/ 64878 w 68502"/>
                <a:gd name="connsiteY1" fmla="*/ 27392 h 27458"/>
                <a:gd name="connsiteX2" fmla="*/ 1887 w 68502"/>
                <a:gd name="connsiteY2" fmla="*/ 6362 h 27458"/>
                <a:gd name="connsiteX3" fmla="*/ 80 w 68502"/>
                <a:gd name="connsiteY3" fmla="*/ 2612 h 27458"/>
                <a:gd name="connsiteX4" fmla="*/ 3360 w 68502"/>
                <a:gd name="connsiteY4" fmla="*/ 0 h 27458"/>
                <a:gd name="connsiteX5" fmla="*/ 59255 w 68502"/>
                <a:gd name="connsiteY5" fmla="*/ 0 h 27458"/>
                <a:gd name="connsiteX6" fmla="*/ 62468 w 68502"/>
                <a:gd name="connsiteY6" fmla="*/ 2478 h 27458"/>
                <a:gd name="connsiteX7" fmla="*/ 68359 w 68502"/>
                <a:gd name="connsiteY7" fmla="*/ 23172 h 27458"/>
                <a:gd name="connsiteX8" fmla="*/ 66083 w 68502"/>
                <a:gd name="connsiteY8" fmla="*/ 27325 h 27458"/>
                <a:gd name="connsiteX9" fmla="*/ 65146 w 68502"/>
                <a:gd name="connsiteY9" fmla="*/ 27459 h 27458"/>
                <a:gd name="connsiteX10" fmla="*/ 18489 w 68502"/>
                <a:gd name="connsiteY10" fmla="*/ 6630 h 27458"/>
                <a:gd name="connsiteX11" fmla="*/ 60259 w 68502"/>
                <a:gd name="connsiteY11" fmla="*/ 20025 h 27458"/>
                <a:gd name="connsiteX12" fmla="*/ 56443 w 68502"/>
                <a:gd name="connsiteY12" fmla="*/ 6630 h 2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502" h="27458">
                  <a:moveTo>
                    <a:pt x="64878" y="27392"/>
                  </a:moveTo>
                  <a:lnTo>
                    <a:pt x="64878" y="27392"/>
                  </a:lnTo>
                  <a:cubicBezTo>
                    <a:pt x="40043" y="25382"/>
                    <a:pt x="3427" y="7300"/>
                    <a:pt x="1887" y="6362"/>
                  </a:cubicBezTo>
                  <a:cubicBezTo>
                    <a:pt x="481" y="5686"/>
                    <a:pt x="-255" y="4132"/>
                    <a:pt x="80" y="2612"/>
                  </a:cubicBezTo>
                  <a:cubicBezTo>
                    <a:pt x="414" y="1092"/>
                    <a:pt x="1820" y="20"/>
                    <a:pt x="3360" y="0"/>
                  </a:cubicBezTo>
                  <a:lnTo>
                    <a:pt x="59255" y="0"/>
                  </a:lnTo>
                  <a:cubicBezTo>
                    <a:pt x="60727" y="7"/>
                    <a:pt x="62066" y="1025"/>
                    <a:pt x="62468" y="2478"/>
                  </a:cubicBezTo>
                  <a:lnTo>
                    <a:pt x="68359" y="23172"/>
                  </a:lnTo>
                  <a:cubicBezTo>
                    <a:pt x="68894" y="24947"/>
                    <a:pt x="67890" y="26809"/>
                    <a:pt x="66083" y="27325"/>
                  </a:cubicBezTo>
                  <a:cubicBezTo>
                    <a:pt x="65748" y="27412"/>
                    <a:pt x="65480" y="27459"/>
                    <a:pt x="65146" y="27459"/>
                  </a:cubicBezTo>
                  <a:close/>
                  <a:moveTo>
                    <a:pt x="18489" y="6630"/>
                  </a:moveTo>
                  <a:cubicBezTo>
                    <a:pt x="31877" y="12638"/>
                    <a:pt x="45867" y="17131"/>
                    <a:pt x="60259" y="20025"/>
                  </a:cubicBezTo>
                  <a:lnTo>
                    <a:pt x="56443" y="6630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E130E49-0432-02EE-B231-05064D10352F}"/>
                </a:ext>
              </a:extLst>
            </p:cNvPr>
            <p:cNvSpPr/>
            <p:nvPr/>
          </p:nvSpPr>
          <p:spPr>
            <a:xfrm>
              <a:off x="8296473" y="2975528"/>
              <a:ext cx="27980" cy="55922"/>
            </a:xfrm>
            <a:custGeom>
              <a:avLst/>
              <a:gdLst>
                <a:gd name="connsiteX0" fmla="*/ 27980 w 27980"/>
                <a:gd name="connsiteY0" fmla="*/ 13997 h 55922"/>
                <a:gd name="connsiteX1" fmla="*/ 27980 w 27980"/>
                <a:gd name="connsiteY1" fmla="*/ 41925 h 55922"/>
                <a:gd name="connsiteX2" fmla="*/ 13990 w 27980"/>
                <a:gd name="connsiteY2" fmla="*/ 55922 h 55922"/>
                <a:gd name="connsiteX3" fmla="*/ 0 w 27980"/>
                <a:gd name="connsiteY3" fmla="*/ 41925 h 55922"/>
                <a:gd name="connsiteX4" fmla="*/ 0 w 27980"/>
                <a:gd name="connsiteY4" fmla="*/ 13997 h 55922"/>
                <a:gd name="connsiteX5" fmla="*/ 13990 w 27980"/>
                <a:gd name="connsiteY5" fmla="*/ 0 h 55922"/>
                <a:gd name="connsiteX6" fmla="*/ 27980 w 27980"/>
                <a:gd name="connsiteY6" fmla="*/ 13863 h 55922"/>
                <a:gd name="connsiteX7" fmla="*/ 27980 w 27980"/>
                <a:gd name="connsiteY7" fmla="*/ 13997 h 5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80" h="55922">
                  <a:moveTo>
                    <a:pt x="27980" y="13997"/>
                  </a:moveTo>
                  <a:lnTo>
                    <a:pt x="27980" y="41925"/>
                  </a:lnTo>
                  <a:cubicBezTo>
                    <a:pt x="27980" y="49654"/>
                    <a:pt x="21688" y="55922"/>
                    <a:pt x="13990" y="55922"/>
                  </a:cubicBezTo>
                  <a:cubicBezTo>
                    <a:pt x="6292" y="55922"/>
                    <a:pt x="0" y="49654"/>
                    <a:pt x="0" y="41925"/>
                  </a:cubicBezTo>
                  <a:lnTo>
                    <a:pt x="0" y="13997"/>
                  </a:lnTo>
                  <a:cubicBezTo>
                    <a:pt x="67" y="6282"/>
                    <a:pt x="6292" y="34"/>
                    <a:pt x="13990" y="0"/>
                  </a:cubicBezTo>
                  <a:cubicBezTo>
                    <a:pt x="21688" y="-40"/>
                    <a:pt x="27914" y="6168"/>
                    <a:pt x="27980" y="13863"/>
                  </a:cubicBezTo>
                  <a:cubicBezTo>
                    <a:pt x="27980" y="13910"/>
                    <a:pt x="27980" y="13950"/>
                    <a:pt x="27980" y="13997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2981527-2439-B347-9651-41E419758E4C}"/>
                </a:ext>
              </a:extLst>
            </p:cNvPr>
            <p:cNvSpPr/>
            <p:nvPr/>
          </p:nvSpPr>
          <p:spPr>
            <a:xfrm>
              <a:off x="8293126" y="2972179"/>
              <a:ext cx="34674" cy="62619"/>
            </a:xfrm>
            <a:custGeom>
              <a:avLst/>
              <a:gdLst>
                <a:gd name="connsiteX0" fmla="*/ 17337 w 34674"/>
                <a:gd name="connsiteY0" fmla="*/ 62619 h 62619"/>
                <a:gd name="connsiteX1" fmla="*/ 0 w 34674"/>
                <a:gd name="connsiteY1" fmla="*/ 45273 h 62619"/>
                <a:gd name="connsiteX2" fmla="*/ 0 w 34674"/>
                <a:gd name="connsiteY2" fmla="*/ 17346 h 62619"/>
                <a:gd name="connsiteX3" fmla="*/ 17337 w 34674"/>
                <a:gd name="connsiteY3" fmla="*/ 0 h 62619"/>
                <a:gd name="connsiteX4" fmla="*/ 34674 w 34674"/>
                <a:gd name="connsiteY4" fmla="*/ 17346 h 62619"/>
                <a:gd name="connsiteX5" fmla="*/ 34674 w 34674"/>
                <a:gd name="connsiteY5" fmla="*/ 45273 h 62619"/>
                <a:gd name="connsiteX6" fmla="*/ 17337 w 34674"/>
                <a:gd name="connsiteY6" fmla="*/ 62619 h 62619"/>
                <a:gd name="connsiteX7" fmla="*/ 17337 w 34674"/>
                <a:gd name="connsiteY7" fmla="*/ 6697 h 62619"/>
                <a:gd name="connsiteX8" fmla="*/ 6694 w 34674"/>
                <a:gd name="connsiteY8" fmla="*/ 17346 h 62619"/>
                <a:gd name="connsiteX9" fmla="*/ 6694 w 34674"/>
                <a:gd name="connsiteY9" fmla="*/ 45273 h 62619"/>
                <a:gd name="connsiteX10" fmla="*/ 17337 w 34674"/>
                <a:gd name="connsiteY10" fmla="*/ 55922 h 62619"/>
                <a:gd name="connsiteX11" fmla="*/ 27980 w 34674"/>
                <a:gd name="connsiteY11" fmla="*/ 45273 h 62619"/>
                <a:gd name="connsiteX12" fmla="*/ 27980 w 34674"/>
                <a:gd name="connsiteY12" fmla="*/ 17346 h 62619"/>
                <a:gd name="connsiteX13" fmla="*/ 17337 w 34674"/>
                <a:gd name="connsiteY13" fmla="*/ 6697 h 6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74" h="62619">
                  <a:moveTo>
                    <a:pt x="17337" y="62619"/>
                  </a:moveTo>
                  <a:cubicBezTo>
                    <a:pt x="7765" y="62619"/>
                    <a:pt x="0" y="54851"/>
                    <a:pt x="0" y="45273"/>
                  </a:cubicBezTo>
                  <a:lnTo>
                    <a:pt x="0" y="17346"/>
                  </a:lnTo>
                  <a:cubicBezTo>
                    <a:pt x="0" y="7769"/>
                    <a:pt x="7765" y="0"/>
                    <a:pt x="17337" y="0"/>
                  </a:cubicBezTo>
                  <a:cubicBezTo>
                    <a:pt x="26910" y="0"/>
                    <a:pt x="34674" y="7769"/>
                    <a:pt x="34674" y="17346"/>
                  </a:cubicBezTo>
                  <a:lnTo>
                    <a:pt x="34674" y="45273"/>
                  </a:lnTo>
                  <a:cubicBezTo>
                    <a:pt x="34674" y="54851"/>
                    <a:pt x="26910" y="62619"/>
                    <a:pt x="17337" y="62619"/>
                  </a:cubicBezTo>
                  <a:close/>
                  <a:moveTo>
                    <a:pt x="17337" y="6697"/>
                  </a:moveTo>
                  <a:cubicBezTo>
                    <a:pt x="11446" y="6697"/>
                    <a:pt x="6694" y="11466"/>
                    <a:pt x="6694" y="17346"/>
                  </a:cubicBezTo>
                  <a:lnTo>
                    <a:pt x="6694" y="45273"/>
                  </a:lnTo>
                  <a:cubicBezTo>
                    <a:pt x="6694" y="51154"/>
                    <a:pt x="11446" y="55922"/>
                    <a:pt x="17337" y="55922"/>
                  </a:cubicBezTo>
                  <a:cubicBezTo>
                    <a:pt x="23228" y="55922"/>
                    <a:pt x="27980" y="51154"/>
                    <a:pt x="27980" y="45273"/>
                  </a:cubicBezTo>
                  <a:lnTo>
                    <a:pt x="27980" y="17346"/>
                  </a:lnTo>
                  <a:cubicBezTo>
                    <a:pt x="27980" y="11466"/>
                    <a:pt x="23228" y="6697"/>
                    <a:pt x="17337" y="6697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1D829C1-8BE5-AAE8-32DD-4DD31EF3852A}"/>
                </a:ext>
              </a:extLst>
            </p:cNvPr>
            <p:cNvSpPr/>
            <p:nvPr/>
          </p:nvSpPr>
          <p:spPr>
            <a:xfrm>
              <a:off x="8310463" y="2933603"/>
              <a:ext cx="6693" cy="41924"/>
            </a:xfrm>
            <a:custGeom>
              <a:avLst/>
              <a:gdLst>
                <a:gd name="connsiteX0" fmla="*/ 0 w 6693"/>
                <a:gd name="connsiteY0" fmla="*/ 41925 h 41924"/>
                <a:gd name="connsiteX1" fmla="*/ 0 w 6693"/>
                <a:gd name="connsiteY1" fmla="*/ 0 h 4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3" h="41924">
                  <a:moveTo>
                    <a:pt x="0" y="41925"/>
                  </a:moveTo>
                  <a:lnTo>
                    <a:pt x="0" y="0"/>
                  </a:lnTo>
                </a:path>
              </a:pathLst>
            </a:custGeom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A7F0DD1-243D-47B9-AA09-54EC4BDC66E2}"/>
                </a:ext>
              </a:extLst>
            </p:cNvPr>
            <p:cNvSpPr/>
            <p:nvPr/>
          </p:nvSpPr>
          <p:spPr>
            <a:xfrm>
              <a:off x="8307116" y="2930053"/>
              <a:ext cx="6702" cy="48823"/>
            </a:xfrm>
            <a:custGeom>
              <a:avLst/>
              <a:gdLst>
                <a:gd name="connsiteX0" fmla="*/ 3347 w 6702"/>
                <a:gd name="connsiteY0" fmla="*/ 48823 h 48823"/>
                <a:gd name="connsiteX1" fmla="*/ 0 w 6702"/>
                <a:gd name="connsiteY1" fmla="*/ 45474 h 48823"/>
                <a:gd name="connsiteX2" fmla="*/ 0 w 6702"/>
                <a:gd name="connsiteY2" fmla="*/ 3349 h 48823"/>
                <a:gd name="connsiteX3" fmla="*/ 3347 w 6702"/>
                <a:gd name="connsiteY3" fmla="*/ 0 h 48823"/>
                <a:gd name="connsiteX4" fmla="*/ 6694 w 6702"/>
                <a:gd name="connsiteY4" fmla="*/ 3349 h 48823"/>
                <a:gd name="connsiteX5" fmla="*/ 6694 w 6702"/>
                <a:gd name="connsiteY5" fmla="*/ 45274 h 48823"/>
                <a:gd name="connsiteX6" fmla="*/ 3548 w 6702"/>
                <a:gd name="connsiteY6" fmla="*/ 48816 h 48823"/>
                <a:gd name="connsiteX7" fmla="*/ 3347 w 6702"/>
                <a:gd name="connsiteY7" fmla="*/ 48823 h 4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2" h="48823">
                  <a:moveTo>
                    <a:pt x="3347" y="48823"/>
                  </a:moveTo>
                  <a:cubicBezTo>
                    <a:pt x="1472" y="48823"/>
                    <a:pt x="0" y="47323"/>
                    <a:pt x="0" y="45474"/>
                  </a:cubicBezTo>
                  <a:lnTo>
                    <a:pt x="0" y="3349"/>
                  </a:lnTo>
                  <a:cubicBezTo>
                    <a:pt x="0" y="1500"/>
                    <a:pt x="1472" y="0"/>
                    <a:pt x="3347" y="0"/>
                  </a:cubicBezTo>
                  <a:cubicBezTo>
                    <a:pt x="5222" y="0"/>
                    <a:pt x="6694" y="1500"/>
                    <a:pt x="6694" y="3349"/>
                  </a:cubicBezTo>
                  <a:lnTo>
                    <a:pt x="6694" y="45274"/>
                  </a:lnTo>
                  <a:cubicBezTo>
                    <a:pt x="6828" y="47122"/>
                    <a:pt x="5423" y="48709"/>
                    <a:pt x="3548" y="48816"/>
                  </a:cubicBezTo>
                  <a:cubicBezTo>
                    <a:pt x="3481" y="48823"/>
                    <a:pt x="3414" y="48823"/>
                    <a:pt x="3347" y="48823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72E5B80-DE13-B4D8-481C-843A33F42BE6}"/>
                </a:ext>
              </a:extLst>
            </p:cNvPr>
            <p:cNvSpPr/>
            <p:nvPr/>
          </p:nvSpPr>
          <p:spPr>
            <a:xfrm>
              <a:off x="8617717" y="2933603"/>
              <a:ext cx="61785" cy="20761"/>
            </a:xfrm>
            <a:custGeom>
              <a:avLst/>
              <a:gdLst>
                <a:gd name="connsiteX0" fmla="*/ 61785 w 61785"/>
                <a:gd name="connsiteY0" fmla="*/ 20762 h 20761"/>
                <a:gd name="connsiteX1" fmla="*/ 0 w 61785"/>
                <a:gd name="connsiteY1" fmla="*/ 0 h 20761"/>
                <a:gd name="connsiteX2" fmla="*/ 55895 w 61785"/>
                <a:gd name="connsiteY2" fmla="*/ 0 h 2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85" h="20761">
                  <a:moveTo>
                    <a:pt x="61785" y="20762"/>
                  </a:moveTo>
                  <a:cubicBezTo>
                    <a:pt x="37285" y="18685"/>
                    <a:pt x="0" y="0"/>
                    <a:pt x="0" y="0"/>
                  </a:cubicBezTo>
                  <a:lnTo>
                    <a:pt x="55895" y="0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EAC2F3D-F7B0-1E2E-2200-DB1466B7548C}"/>
                </a:ext>
              </a:extLst>
            </p:cNvPr>
            <p:cNvSpPr/>
            <p:nvPr/>
          </p:nvSpPr>
          <p:spPr>
            <a:xfrm>
              <a:off x="7276977" y="2933402"/>
              <a:ext cx="55828" cy="17077"/>
            </a:xfrm>
            <a:custGeom>
              <a:avLst/>
              <a:gdLst>
                <a:gd name="connsiteX0" fmla="*/ 55829 w 55828"/>
                <a:gd name="connsiteY0" fmla="*/ 0 h 17077"/>
                <a:gd name="connsiteX1" fmla="*/ 46055 w 55828"/>
                <a:gd name="connsiteY1" fmla="*/ 17078 h 17077"/>
                <a:gd name="connsiteX2" fmla="*/ 0 w 55828"/>
                <a:gd name="connsiteY2" fmla="*/ 0 h 17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828" h="17077">
                  <a:moveTo>
                    <a:pt x="55829" y="0"/>
                  </a:moveTo>
                  <a:lnTo>
                    <a:pt x="46055" y="17078"/>
                  </a:lnTo>
                  <a:cubicBezTo>
                    <a:pt x="35680" y="161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86F07F5-937C-8656-E933-1BE1E9949E32}"/>
                </a:ext>
              </a:extLst>
            </p:cNvPr>
            <p:cNvSpPr/>
            <p:nvPr/>
          </p:nvSpPr>
          <p:spPr>
            <a:xfrm rot="10800000">
              <a:off x="7276910" y="2109236"/>
              <a:ext cx="209522" cy="27927"/>
            </a:xfrm>
            <a:custGeom>
              <a:avLst/>
              <a:gdLst>
                <a:gd name="connsiteX0" fmla="*/ 0 w 209522"/>
                <a:gd name="connsiteY0" fmla="*/ 0 h 27927"/>
                <a:gd name="connsiteX1" fmla="*/ 209522 w 209522"/>
                <a:gd name="connsiteY1" fmla="*/ 0 h 27927"/>
                <a:gd name="connsiteX2" fmla="*/ 209522 w 209522"/>
                <a:gd name="connsiteY2" fmla="*/ 27928 h 27927"/>
                <a:gd name="connsiteX3" fmla="*/ 0 w 209522"/>
                <a:gd name="connsiteY3" fmla="*/ 27928 h 2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22" h="27927">
                  <a:moveTo>
                    <a:pt x="0" y="0"/>
                  </a:moveTo>
                  <a:lnTo>
                    <a:pt x="209522" y="0"/>
                  </a:lnTo>
                  <a:lnTo>
                    <a:pt x="209522" y="27928"/>
                  </a:lnTo>
                  <a:lnTo>
                    <a:pt x="0" y="27928"/>
                  </a:ln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1E9EDD0-757E-53EB-B271-600520D54BB0}"/>
                </a:ext>
              </a:extLst>
            </p:cNvPr>
            <p:cNvSpPr/>
            <p:nvPr/>
          </p:nvSpPr>
          <p:spPr>
            <a:xfrm>
              <a:off x="7273630" y="2105888"/>
              <a:ext cx="216149" cy="34624"/>
            </a:xfrm>
            <a:custGeom>
              <a:avLst/>
              <a:gdLst>
                <a:gd name="connsiteX0" fmla="*/ 212802 w 216149"/>
                <a:gd name="connsiteY0" fmla="*/ 34625 h 34624"/>
                <a:gd name="connsiteX1" fmla="*/ 3347 w 216149"/>
                <a:gd name="connsiteY1" fmla="*/ 34625 h 34624"/>
                <a:gd name="connsiteX2" fmla="*/ 0 w 216149"/>
                <a:gd name="connsiteY2" fmla="*/ 31276 h 34624"/>
                <a:gd name="connsiteX3" fmla="*/ 0 w 216149"/>
                <a:gd name="connsiteY3" fmla="*/ 3349 h 34624"/>
                <a:gd name="connsiteX4" fmla="*/ 3347 w 216149"/>
                <a:gd name="connsiteY4" fmla="*/ 0 h 34624"/>
                <a:gd name="connsiteX5" fmla="*/ 212802 w 216149"/>
                <a:gd name="connsiteY5" fmla="*/ 0 h 34624"/>
                <a:gd name="connsiteX6" fmla="*/ 216149 w 216149"/>
                <a:gd name="connsiteY6" fmla="*/ 3349 h 34624"/>
                <a:gd name="connsiteX7" fmla="*/ 216149 w 216149"/>
                <a:gd name="connsiteY7" fmla="*/ 31276 h 34624"/>
                <a:gd name="connsiteX8" fmla="*/ 212802 w 216149"/>
                <a:gd name="connsiteY8" fmla="*/ 34625 h 34624"/>
                <a:gd name="connsiteX9" fmla="*/ 6694 w 216149"/>
                <a:gd name="connsiteY9" fmla="*/ 27927 h 34624"/>
                <a:gd name="connsiteX10" fmla="*/ 209455 w 216149"/>
                <a:gd name="connsiteY10" fmla="*/ 27927 h 34624"/>
                <a:gd name="connsiteX11" fmla="*/ 209455 w 216149"/>
                <a:gd name="connsiteY11" fmla="*/ 6697 h 34624"/>
                <a:gd name="connsiteX12" fmla="*/ 6694 w 216149"/>
                <a:gd name="connsiteY12" fmla="*/ 6697 h 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149" h="34624">
                  <a:moveTo>
                    <a:pt x="212802" y="34625"/>
                  </a:moveTo>
                  <a:lnTo>
                    <a:pt x="3347" y="34625"/>
                  </a:lnTo>
                  <a:cubicBezTo>
                    <a:pt x="1473" y="34625"/>
                    <a:pt x="0" y="33125"/>
                    <a:pt x="0" y="31276"/>
                  </a:cubicBezTo>
                  <a:lnTo>
                    <a:pt x="0" y="3349"/>
                  </a:lnTo>
                  <a:cubicBezTo>
                    <a:pt x="0" y="1500"/>
                    <a:pt x="1473" y="0"/>
                    <a:pt x="3347" y="0"/>
                  </a:cubicBezTo>
                  <a:lnTo>
                    <a:pt x="212802" y="0"/>
                  </a:lnTo>
                  <a:cubicBezTo>
                    <a:pt x="214677" y="0"/>
                    <a:pt x="216149" y="1500"/>
                    <a:pt x="216149" y="3349"/>
                  </a:cubicBezTo>
                  <a:lnTo>
                    <a:pt x="216149" y="31276"/>
                  </a:lnTo>
                  <a:cubicBezTo>
                    <a:pt x="216149" y="33125"/>
                    <a:pt x="214677" y="34625"/>
                    <a:pt x="212802" y="34625"/>
                  </a:cubicBezTo>
                  <a:close/>
                  <a:moveTo>
                    <a:pt x="6694" y="27927"/>
                  </a:moveTo>
                  <a:lnTo>
                    <a:pt x="209455" y="27927"/>
                  </a:lnTo>
                  <a:lnTo>
                    <a:pt x="209455" y="6697"/>
                  </a:lnTo>
                  <a:lnTo>
                    <a:pt x="6694" y="6697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CE1FFC9-D48D-7581-0FE7-1359BC7732B3}"/>
                </a:ext>
              </a:extLst>
            </p:cNvPr>
            <p:cNvSpPr/>
            <p:nvPr/>
          </p:nvSpPr>
          <p:spPr>
            <a:xfrm rot="10800000">
              <a:off x="7304891" y="2109236"/>
              <a:ext cx="27913" cy="27927"/>
            </a:xfrm>
            <a:custGeom>
              <a:avLst/>
              <a:gdLst>
                <a:gd name="connsiteX0" fmla="*/ 0 w 27913"/>
                <a:gd name="connsiteY0" fmla="*/ 0 h 27927"/>
                <a:gd name="connsiteX1" fmla="*/ 27914 w 27913"/>
                <a:gd name="connsiteY1" fmla="*/ 0 h 27927"/>
                <a:gd name="connsiteX2" fmla="*/ 27914 w 27913"/>
                <a:gd name="connsiteY2" fmla="*/ 27928 h 27927"/>
                <a:gd name="connsiteX3" fmla="*/ 0 w 27913"/>
                <a:gd name="connsiteY3" fmla="*/ 27928 h 2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13" h="27927">
                  <a:moveTo>
                    <a:pt x="0" y="0"/>
                  </a:moveTo>
                  <a:lnTo>
                    <a:pt x="27914" y="0"/>
                  </a:lnTo>
                  <a:lnTo>
                    <a:pt x="27914" y="27928"/>
                  </a:lnTo>
                  <a:lnTo>
                    <a:pt x="0" y="27928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8FE39DA-AC02-513B-86F1-5BEBE1DBFADE}"/>
                </a:ext>
              </a:extLst>
            </p:cNvPr>
            <p:cNvSpPr/>
            <p:nvPr/>
          </p:nvSpPr>
          <p:spPr>
            <a:xfrm>
              <a:off x="7301544" y="2105888"/>
              <a:ext cx="34608" cy="34624"/>
            </a:xfrm>
            <a:custGeom>
              <a:avLst/>
              <a:gdLst>
                <a:gd name="connsiteX0" fmla="*/ 31261 w 34608"/>
                <a:gd name="connsiteY0" fmla="*/ 34625 h 34624"/>
                <a:gd name="connsiteX1" fmla="*/ 3347 w 34608"/>
                <a:gd name="connsiteY1" fmla="*/ 34625 h 34624"/>
                <a:gd name="connsiteX2" fmla="*/ 0 w 34608"/>
                <a:gd name="connsiteY2" fmla="*/ 31276 h 34624"/>
                <a:gd name="connsiteX3" fmla="*/ 0 w 34608"/>
                <a:gd name="connsiteY3" fmla="*/ 3349 h 34624"/>
                <a:gd name="connsiteX4" fmla="*/ 3347 w 34608"/>
                <a:gd name="connsiteY4" fmla="*/ 0 h 34624"/>
                <a:gd name="connsiteX5" fmla="*/ 31261 w 34608"/>
                <a:gd name="connsiteY5" fmla="*/ 0 h 34624"/>
                <a:gd name="connsiteX6" fmla="*/ 34608 w 34608"/>
                <a:gd name="connsiteY6" fmla="*/ 3349 h 34624"/>
                <a:gd name="connsiteX7" fmla="*/ 34608 w 34608"/>
                <a:gd name="connsiteY7" fmla="*/ 31276 h 34624"/>
                <a:gd name="connsiteX8" fmla="*/ 31261 w 34608"/>
                <a:gd name="connsiteY8" fmla="*/ 34625 h 34624"/>
                <a:gd name="connsiteX9" fmla="*/ 6694 w 34608"/>
                <a:gd name="connsiteY9" fmla="*/ 27927 h 34624"/>
                <a:gd name="connsiteX10" fmla="*/ 27914 w 34608"/>
                <a:gd name="connsiteY10" fmla="*/ 27927 h 34624"/>
                <a:gd name="connsiteX11" fmla="*/ 27914 w 34608"/>
                <a:gd name="connsiteY11" fmla="*/ 6697 h 34624"/>
                <a:gd name="connsiteX12" fmla="*/ 6694 w 34608"/>
                <a:gd name="connsiteY12" fmla="*/ 6697 h 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608" h="34624">
                  <a:moveTo>
                    <a:pt x="31261" y="34625"/>
                  </a:moveTo>
                  <a:lnTo>
                    <a:pt x="3347" y="34625"/>
                  </a:lnTo>
                  <a:cubicBezTo>
                    <a:pt x="1472" y="34625"/>
                    <a:pt x="0" y="33125"/>
                    <a:pt x="0" y="31276"/>
                  </a:cubicBezTo>
                  <a:lnTo>
                    <a:pt x="0" y="3349"/>
                  </a:lnTo>
                  <a:cubicBezTo>
                    <a:pt x="0" y="1500"/>
                    <a:pt x="1472" y="0"/>
                    <a:pt x="3347" y="0"/>
                  </a:cubicBezTo>
                  <a:lnTo>
                    <a:pt x="31261" y="0"/>
                  </a:lnTo>
                  <a:cubicBezTo>
                    <a:pt x="33135" y="0"/>
                    <a:pt x="34608" y="1500"/>
                    <a:pt x="34608" y="3349"/>
                  </a:cubicBezTo>
                  <a:lnTo>
                    <a:pt x="34608" y="31276"/>
                  </a:lnTo>
                  <a:cubicBezTo>
                    <a:pt x="34608" y="33125"/>
                    <a:pt x="33135" y="34625"/>
                    <a:pt x="31261" y="34625"/>
                  </a:cubicBezTo>
                  <a:close/>
                  <a:moveTo>
                    <a:pt x="6694" y="27927"/>
                  </a:moveTo>
                  <a:lnTo>
                    <a:pt x="27914" y="27927"/>
                  </a:lnTo>
                  <a:lnTo>
                    <a:pt x="27914" y="6697"/>
                  </a:lnTo>
                  <a:lnTo>
                    <a:pt x="6694" y="6697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D899070-69BB-F7DA-01EF-6364A1AC54FA}"/>
                </a:ext>
              </a:extLst>
            </p:cNvPr>
            <p:cNvSpPr/>
            <p:nvPr/>
          </p:nvSpPr>
          <p:spPr>
            <a:xfrm>
              <a:off x="7290900" y="2137164"/>
              <a:ext cx="209522" cy="41924"/>
            </a:xfrm>
            <a:custGeom>
              <a:avLst/>
              <a:gdLst>
                <a:gd name="connsiteX0" fmla="*/ 0 w 209522"/>
                <a:gd name="connsiteY0" fmla="*/ 0 h 41924"/>
                <a:gd name="connsiteX1" fmla="*/ 209523 w 209522"/>
                <a:gd name="connsiteY1" fmla="*/ 0 h 41924"/>
                <a:gd name="connsiteX2" fmla="*/ 209523 w 209522"/>
                <a:gd name="connsiteY2" fmla="*/ 41925 h 41924"/>
                <a:gd name="connsiteX3" fmla="*/ 0 w 209522"/>
                <a:gd name="connsiteY3" fmla="*/ 41925 h 4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22" h="41924">
                  <a:moveTo>
                    <a:pt x="0" y="0"/>
                  </a:moveTo>
                  <a:lnTo>
                    <a:pt x="209523" y="0"/>
                  </a:lnTo>
                  <a:lnTo>
                    <a:pt x="209523" y="41925"/>
                  </a:lnTo>
                  <a:lnTo>
                    <a:pt x="0" y="41925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A19DCE0-93A9-B3E3-1872-D625B209B9B1}"/>
                </a:ext>
              </a:extLst>
            </p:cNvPr>
            <p:cNvSpPr/>
            <p:nvPr/>
          </p:nvSpPr>
          <p:spPr>
            <a:xfrm>
              <a:off x="7287554" y="2133815"/>
              <a:ext cx="216215" cy="48622"/>
            </a:xfrm>
            <a:custGeom>
              <a:avLst/>
              <a:gdLst>
                <a:gd name="connsiteX0" fmla="*/ 212869 w 216215"/>
                <a:gd name="connsiteY0" fmla="*/ 48622 h 48622"/>
                <a:gd name="connsiteX1" fmla="*/ 3347 w 216215"/>
                <a:gd name="connsiteY1" fmla="*/ 48622 h 48622"/>
                <a:gd name="connsiteX2" fmla="*/ 0 w 216215"/>
                <a:gd name="connsiteY2" fmla="*/ 45274 h 48622"/>
                <a:gd name="connsiteX3" fmla="*/ 0 w 216215"/>
                <a:gd name="connsiteY3" fmla="*/ 3349 h 48622"/>
                <a:gd name="connsiteX4" fmla="*/ 3347 w 216215"/>
                <a:gd name="connsiteY4" fmla="*/ 0 h 48622"/>
                <a:gd name="connsiteX5" fmla="*/ 212869 w 216215"/>
                <a:gd name="connsiteY5" fmla="*/ 0 h 48622"/>
                <a:gd name="connsiteX6" fmla="*/ 216216 w 216215"/>
                <a:gd name="connsiteY6" fmla="*/ 3349 h 48622"/>
                <a:gd name="connsiteX7" fmla="*/ 216216 w 216215"/>
                <a:gd name="connsiteY7" fmla="*/ 45274 h 48622"/>
                <a:gd name="connsiteX8" fmla="*/ 212869 w 216215"/>
                <a:gd name="connsiteY8" fmla="*/ 48622 h 48622"/>
                <a:gd name="connsiteX9" fmla="*/ 6694 w 216215"/>
                <a:gd name="connsiteY9" fmla="*/ 41925 h 48622"/>
                <a:gd name="connsiteX10" fmla="*/ 209723 w 216215"/>
                <a:gd name="connsiteY10" fmla="*/ 41925 h 48622"/>
                <a:gd name="connsiteX11" fmla="*/ 209723 w 216215"/>
                <a:gd name="connsiteY11" fmla="*/ 6697 h 48622"/>
                <a:gd name="connsiteX12" fmla="*/ 6894 w 216215"/>
                <a:gd name="connsiteY12" fmla="*/ 6697 h 4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215" h="48622">
                  <a:moveTo>
                    <a:pt x="212869" y="48622"/>
                  </a:moveTo>
                  <a:lnTo>
                    <a:pt x="3347" y="48622"/>
                  </a:lnTo>
                  <a:cubicBezTo>
                    <a:pt x="1539" y="48589"/>
                    <a:pt x="67" y="47109"/>
                    <a:pt x="0" y="45274"/>
                  </a:cubicBezTo>
                  <a:lnTo>
                    <a:pt x="0" y="3349"/>
                  </a:lnTo>
                  <a:cubicBezTo>
                    <a:pt x="0" y="1500"/>
                    <a:pt x="1472" y="0"/>
                    <a:pt x="3347" y="0"/>
                  </a:cubicBezTo>
                  <a:lnTo>
                    <a:pt x="212869" y="0"/>
                  </a:lnTo>
                  <a:cubicBezTo>
                    <a:pt x="214743" y="0"/>
                    <a:pt x="216216" y="1500"/>
                    <a:pt x="216216" y="3349"/>
                  </a:cubicBezTo>
                  <a:lnTo>
                    <a:pt x="216216" y="45274"/>
                  </a:lnTo>
                  <a:cubicBezTo>
                    <a:pt x="216216" y="47122"/>
                    <a:pt x="214743" y="48622"/>
                    <a:pt x="212869" y="48622"/>
                  </a:cubicBezTo>
                  <a:close/>
                  <a:moveTo>
                    <a:pt x="6694" y="41925"/>
                  </a:moveTo>
                  <a:lnTo>
                    <a:pt x="209723" y="41925"/>
                  </a:lnTo>
                  <a:lnTo>
                    <a:pt x="209723" y="6697"/>
                  </a:lnTo>
                  <a:lnTo>
                    <a:pt x="6894" y="6697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DCF9952-2CB9-8E8D-F331-9268EF44EF41}"/>
                </a:ext>
              </a:extLst>
            </p:cNvPr>
            <p:cNvSpPr/>
            <p:nvPr/>
          </p:nvSpPr>
          <p:spPr>
            <a:xfrm>
              <a:off x="7444528" y="2137164"/>
              <a:ext cx="27913" cy="41924"/>
            </a:xfrm>
            <a:custGeom>
              <a:avLst/>
              <a:gdLst>
                <a:gd name="connsiteX0" fmla="*/ 0 w 27913"/>
                <a:gd name="connsiteY0" fmla="*/ 0 h 41924"/>
                <a:gd name="connsiteX1" fmla="*/ 27914 w 27913"/>
                <a:gd name="connsiteY1" fmla="*/ 0 h 41924"/>
                <a:gd name="connsiteX2" fmla="*/ 27914 w 27913"/>
                <a:gd name="connsiteY2" fmla="*/ 41925 h 41924"/>
                <a:gd name="connsiteX3" fmla="*/ 0 w 27913"/>
                <a:gd name="connsiteY3" fmla="*/ 41925 h 4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13" h="41924">
                  <a:moveTo>
                    <a:pt x="0" y="0"/>
                  </a:moveTo>
                  <a:lnTo>
                    <a:pt x="27914" y="0"/>
                  </a:lnTo>
                  <a:lnTo>
                    <a:pt x="27914" y="41925"/>
                  </a:lnTo>
                  <a:lnTo>
                    <a:pt x="0" y="41925"/>
                  </a:ln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E10CF40-C788-0F6D-4841-7CC7A6F5E1A1}"/>
                </a:ext>
              </a:extLst>
            </p:cNvPr>
            <p:cNvSpPr/>
            <p:nvPr/>
          </p:nvSpPr>
          <p:spPr>
            <a:xfrm>
              <a:off x="7441180" y="2133815"/>
              <a:ext cx="34675" cy="48622"/>
            </a:xfrm>
            <a:custGeom>
              <a:avLst/>
              <a:gdLst>
                <a:gd name="connsiteX0" fmla="*/ 31328 w 34675"/>
                <a:gd name="connsiteY0" fmla="*/ 48622 h 48622"/>
                <a:gd name="connsiteX1" fmla="*/ 3347 w 34675"/>
                <a:gd name="connsiteY1" fmla="*/ 48622 h 48622"/>
                <a:gd name="connsiteX2" fmla="*/ 0 w 34675"/>
                <a:gd name="connsiteY2" fmla="*/ 45274 h 48622"/>
                <a:gd name="connsiteX3" fmla="*/ 0 w 34675"/>
                <a:gd name="connsiteY3" fmla="*/ 3349 h 48622"/>
                <a:gd name="connsiteX4" fmla="*/ 3347 w 34675"/>
                <a:gd name="connsiteY4" fmla="*/ 0 h 48622"/>
                <a:gd name="connsiteX5" fmla="*/ 31328 w 34675"/>
                <a:gd name="connsiteY5" fmla="*/ 0 h 48622"/>
                <a:gd name="connsiteX6" fmla="*/ 34675 w 34675"/>
                <a:gd name="connsiteY6" fmla="*/ 3349 h 48622"/>
                <a:gd name="connsiteX7" fmla="*/ 34675 w 34675"/>
                <a:gd name="connsiteY7" fmla="*/ 45274 h 48622"/>
                <a:gd name="connsiteX8" fmla="*/ 31328 w 34675"/>
                <a:gd name="connsiteY8" fmla="*/ 48622 h 48622"/>
                <a:gd name="connsiteX9" fmla="*/ 6694 w 34675"/>
                <a:gd name="connsiteY9" fmla="*/ 41925 h 48622"/>
                <a:gd name="connsiteX10" fmla="*/ 27981 w 34675"/>
                <a:gd name="connsiteY10" fmla="*/ 41925 h 48622"/>
                <a:gd name="connsiteX11" fmla="*/ 27981 w 34675"/>
                <a:gd name="connsiteY11" fmla="*/ 6697 h 48622"/>
                <a:gd name="connsiteX12" fmla="*/ 6694 w 34675"/>
                <a:gd name="connsiteY12" fmla="*/ 6697 h 4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675" h="48622">
                  <a:moveTo>
                    <a:pt x="31328" y="48622"/>
                  </a:moveTo>
                  <a:lnTo>
                    <a:pt x="3347" y="48622"/>
                  </a:lnTo>
                  <a:cubicBezTo>
                    <a:pt x="1539" y="48589"/>
                    <a:pt x="67" y="47109"/>
                    <a:pt x="0" y="45274"/>
                  </a:cubicBezTo>
                  <a:lnTo>
                    <a:pt x="0" y="3349"/>
                  </a:lnTo>
                  <a:cubicBezTo>
                    <a:pt x="0" y="1500"/>
                    <a:pt x="1472" y="0"/>
                    <a:pt x="3347" y="0"/>
                  </a:cubicBezTo>
                  <a:lnTo>
                    <a:pt x="31328" y="0"/>
                  </a:lnTo>
                  <a:cubicBezTo>
                    <a:pt x="33202" y="0"/>
                    <a:pt x="34675" y="1500"/>
                    <a:pt x="34675" y="3349"/>
                  </a:cubicBezTo>
                  <a:lnTo>
                    <a:pt x="34675" y="45274"/>
                  </a:lnTo>
                  <a:cubicBezTo>
                    <a:pt x="34608" y="47109"/>
                    <a:pt x="33135" y="48589"/>
                    <a:pt x="31328" y="48622"/>
                  </a:cubicBezTo>
                  <a:close/>
                  <a:moveTo>
                    <a:pt x="6694" y="41925"/>
                  </a:moveTo>
                  <a:lnTo>
                    <a:pt x="27981" y="41925"/>
                  </a:lnTo>
                  <a:lnTo>
                    <a:pt x="27981" y="6697"/>
                  </a:lnTo>
                  <a:lnTo>
                    <a:pt x="6694" y="6697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0D0DA55-1FEE-797B-5BC4-46B916F5F585}"/>
                </a:ext>
              </a:extLst>
            </p:cNvPr>
            <p:cNvSpPr/>
            <p:nvPr/>
          </p:nvSpPr>
          <p:spPr>
            <a:xfrm>
              <a:off x="7570308" y="1983462"/>
              <a:ext cx="13990" cy="83849"/>
            </a:xfrm>
            <a:custGeom>
              <a:avLst/>
              <a:gdLst>
                <a:gd name="connsiteX0" fmla="*/ 4618 w 13990"/>
                <a:gd name="connsiteY0" fmla="*/ 0 h 83849"/>
                <a:gd name="connsiteX1" fmla="*/ 9305 w 13990"/>
                <a:gd name="connsiteY1" fmla="*/ 0 h 83849"/>
                <a:gd name="connsiteX2" fmla="*/ 13990 w 13990"/>
                <a:gd name="connsiteY2" fmla="*/ 4688 h 83849"/>
                <a:gd name="connsiteX3" fmla="*/ 13990 w 13990"/>
                <a:gd name="connsiteY3" fmla="*/ 83850 h 83849"/>
                <a:gd name="connsiteX4" fmla="*/ 13990 w 13990"/>
                <a:gd name="connsiteY4" fmla="*/ 83850 h 83849"/>
                <a:gd name="connsiteX5" fmla="*/ 0 w 13990"/>
                <a:gd name="connsiteY5" fmla="*/ 83850 h 83849"/>
                <a:gd name="connsiteX6" fmla="*/ 0 w 13990"/>
                <a:gd name="connsiteY6" fmla="*/ 83850 h 83849"/>
                <a:gd name="connsiteX7" fmla="*/ 0 w 13990"/>
                <a:gd name="connsiteY7" fmla="*/ 4621 h 83849"/>
                <a:gd name="connsiteX8" fmla="*/ 4618 w 13990"/>
                <a:gd name="connsiteY8" fmla="*/ 0 h 8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90" h="83849">
                  <a:moveTo>
                    <a:pt x="4618" y="0"/>
                  </a:moveTo>
                  <a:lnTo>
                    <a:pt x="9305" y="0"/>
                  </a:lnTo>
                  <a:cubicBezTo>
                    <a:pt x="11915" y="0"/>
                    <a:pt x="13990" y="2096"/>
                    <a:pt x="13990" y="4688"/>
                  </a:cubicBezTo>
                  <a:lnTo>
                    <a:pt x="13990" y="83850"/>
                  </a:lnTo>
                  <a:lnTo>
                    <a:pt x="13990" y="83850"/>
                  </a:lnTo>
                  <a:lnTo>
                    <a:pt x="0" y="83850"/>
                  </a:lnTo>
                  <a:lnTo>
                    <a:pt x="0" y="83850"/>
                  </a:lnTo>
                  <a:lnTo>
                    <a:pt x="0" y="4621"/>
                  </a:lnTo>
                  <a:cubicBezTo>
                    <a:pt x="67" y="2083"/>
                    <a:pt x="2075" y="34"/>
                    <a:pt x="4618" y="0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39E937C-FCFA-1B45-EAA1-0417440CF255}"/>
                </a:ext>
              </a:extLst>
            </p:cNvPr>
            <p:cNvSpPr/>
            <p:nvPr/>
          </p:nvSpPr>
          <p:spPr>
            <a:xfrm>
              <a:off x="7566961" y="1980113"/>
              <a:ext cx="20684" cy="90546"/>
            </a:xfrm>
            <a:custGeom>
              <a:avLst/>
              <a:gdLst>
                <a:gd name="connsiteX0" fmla="*/ 17337 w 20684"/>
                <a:gd name="connsiteY0" fmla="*/ 90547 h 90546"/>
                <a:gd name="connsiteX1" fmla="*/ 3347 w 20684"/>
                <a:gd name="connsiteY1" fmla="*/ 90547 h 90546"/>
                <a:gd name="connsiteX2" fmla="*/ 0 w 20684"/>
                <a:gd name="connsiteY2" fmla="*/ 87198 h 90546"/>
                <a:gd name="connsiteX3" fmla="*/ 0 w 20684"/>
                <a:gd name="connsiteY3" fmla="*/ 7970 h 90546"/>
                <a:gd name="connsiteX4" fmla="*/ 8032 w 20684"/>
                <a:gd name="connsiteY4" fmla="*/ 0 h 90546"/>
                <a:gd name="connsiteX5" fmla="*/ 12652 w 20684"/>
                <a:gd name="connsiteY5" fmla="*/ 0 h 90546"/>
                <a:gd name="connsiteX6" fmla="*/ 20684 w 20684"/>
                <a:gd name="connsiteY6" fmla="*/ 7970 h 90546"/>
                <a:gd name="connsiteX7" fmla="*/ 20684 w 20684"/>
                <a:gd name="connsiteY7" fmla="*/ 87198 h 90546"/>
                <a:gd name="connsiteX8" fmla="*/ 17337 w 20684"/>
                <a:gd name="connsiteY8" fmla="*/ 90547 h 90546"/>
                <a:gd name="connsiteX9" fmla="*/ 6694 w 20684"/>
                <a:gd name="connsiteY9" fmla="*/ 83850 h 90546"/>
                <a:gd name="connsiteX10" fmla="*/ 13990 w 20684"/>
                <a:gd name="connsiteY10" fmla="*/ 83850 h 90546"/>
                <a:gd name="connsiteX11" fmla="*/ 13990 w 20684"/>
                <a:gd name="connsiteY11" fmla="*/ 7970 h 90546"/>
                <a:gd name="connsiteX12" fmla="*/ 12652 w 20684"/>
                <a:gd name="connsiteY12" fmla="*/ 6697 h 90546"/>
                <a:gd name="connsiteX13" fmla="*/ 8032 w 20684"/>
                <a:gd name="connsiteY13" fmla="*/ 6697 h 90546"/>
                <a:gd name="connsiteX14" fmla="*/ 6694 w 20684"/>
                <a:gd name="connsiteY14" fmla="*/ 7970 h 90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84" h="90546">
                  <a:moveTo>
                    <a:pt x="17337" y="90547"/>
                  </a:moveTo>
                  <a:lnTo>
                    <a:pt x="3347" y="90547"/>
                  </a:lnTo>
                  <a:cubicBezTo>
                    <a:pt x="1539" y="90513"/>
                    <a:pt x="67" y="89033"/>
                    <a:pt x="0" y="87198"/>
                  </a:cubicBezTo>
                  <a:lnTo>
                    <a:pt x="0" y="7970"/>
                  </a:lnTo>
                  <a:cubicBezTo>
                    <a:pt x="67" y="3556"/>
                    <a:pt x="3614" y="0"/>
                    <a:pt x="8032" y="0"/>
                  </a:cubicBezTo>
                  <a:lnTo>
                    <a:pt x="12652" y="0"/>
                  </a:lnTo>
                  <a:cubicBezTo>
                    <a:pt x="17069" y="0"/>
                    <a:pt x="20617" y="3556"/>
                    <a:pt x="20684" y="7970"/>
                  </a:cubicBezTo>
                  <a:lnTo>
                    <a:pt x="20684" y="87198"/>
                  </a:lnTo>
                  <a:cubicBezTo>
                    <a:pt x="20617" y="89033"/>
                    <a:pt x="19145" y="90513"/>
                    <a:pt x="17337" y="90547"/>
                  </a:cubicBezTo>
                  <a:close/>
                  <a:moveTo>
                    <a:pt x="6694" y="83850"/>
                  </a:moveTo>
                  <a:lnTo>
                    <a:pt x="13990" y="83850"/>
                  </a:lnTo>
                  <a:lnTo>
                    <a:pt x="13990" y="7970"/>
                  </a:lnTo>
                  <a:cubicBezTo>
                    <a:pt x="13923" y="7253"/>
                    <a:pt x="13388" y="6697"/>
                    <a:pt x="12652" y="6697"/>
                  </a:cubicBezTo>
                  <a:lnTo>
                    <a:pt x="8032" y="6697"/>
                  </a:lnTo>
                  <a:cubicBezTo>
                    <a:pt x="7296" y="6697"/>
                    <a:pt x="6761" y="7253"/>
                    <a:pt x="6694" y="7970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86BAE66-E9C4-CD4A-42B6-BB3AC7BA2E64}"/>
                </a:ext>
              </a:extLst>
            </p:cNvPr>
            <p:cNvSpPr/>
            <p:nvPr/>
          </p:nvSpPr>
          <p:spPr>
            <a:xfrm>
              <a:off x="7542327" y="2011389"/>
              <a:ext cx="13990" cy="83849"/>
            </a:xfrm>
            <a:custGeom>
              <a:avLst/>
              <a:gdLst>
                <a:gd name="connsiteX0" fmla="*/ 4619 w 13990"/>
                <a:gd name="connsiteY0" fmla="*/ 0 h 83849"/>
                <a:gd name="connsiteX1" fmla="*/ 9305 w 13990"/>
                <a:gd name="connsiteY1" fmla="*/ 0 h 83849"/>
                <a:gd name="connsiteX2" fmla="*/ 13990 w 13990"/>
                <a:gd name="connsiteY2" fmla="*/ 4688 h 83849"/>
                <a:gd name="connsiteX3" fmla="*/ 13990 w 13990"/>
                <a:gd name="connsiteY3" fmla="*/ 83850 h 83849"/>
                <a:gd name="connsiteX4" fmla="*/ 13990 w 13990"/>
                <a:gd name="connsiteY4" fmla="*/ 83850 h 83849"/>
                <a:gd name="connsiteX5" fmla="*/ 0 w 13990"/>
                <a:gd name="connsiteY5" fmla="*/ 83850 h 83849"/>
                <a:gd name="connsiteX6" fmla="*/ 0 w 13990"/>
                <a:gd name="connsiteY6" fmla="*/ 83850 h 83849"/>
                <a:gd name="connsiteX7" fmla="*/ 0 w 13990"/>
                <a:gd name="connsiteY7" fmla="*/ 4487 h 83849"/>
                <a:gd name="connsiteX8" fmla="*/ 4619 w 13990"/>
                <a:gd name="connsiteY8" fmla="*/ 0 h 8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90" h="83849">
                  <a:moveTo>
                    <a:pt x="4619" y="0"/>
                  </a:moveTo>
                  <a:lnTo>
                    <a:pt x="9305" y="0"/>
                  </a:lnTo>
                  <a:cubicBezTo>
                    <a:pt x="11916" y="0"/>
                    <a:pt x="13990" y="2096"/>
                    <a:pt x="13990" y="4688"/>
                  </a:cubicBezTo>
                  <a:lnTo>
                    <a:pt x="13990" y="83850"/>
                  </a:lnTo>
                  <a:lnTo>
                    <a:pt x="13990" y="83850"/>
                  </a:lnTo>
                  <a:lnTo>
                    <a:pt x="0" y="83850"/>
                  </a:lnTo>
                  <a:lnTo>
                    <a:pt x="0" y="83850"/>
                  </a:lnTo>
                  <a:lnTo>
                    <a:pt x="0" y="4487"/>
                  </a:lnTo>
                  <a:cubicBezTo>
                    <a:pt x="134" y="2003"/>
                    <a:pt x="2143" y="34"/>
                    <a:pt x="4619" y="0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1FE980C-08EA-52DC-0D36-019FA6D8440D}"/>
                </a:ext>
              </a:extLst>
            </p:cNvPr>
            <p:cNvSpPr/>
            <p:nvPr/>
          </p:nvSpPr>
          <p:spPr>
            <a:xfrm>
              <a:off x="7538980" y="2007840"/>
              <a:ext cx="20693" cy="90748"/>
            </a:xfrm>
            <a:custGeom>
              <a:avLst/>
              <a:gdLst>
                <a:gd name="connsiteX0" fmla="*/ 17337 w 20693"/>
                <a:gd name="connsiteY0" fmla="*/ 90748 h 90748"/>
                <a:gd name="connsiteX1" fmla="*/ 3347 w 20693"/>
                <a:gd name="connsiteY1" fmla="*/ 90748 h 90748"/>
                <a:gd name="connsiteX2" fmla="*/ 0 w 20693"/>
                <a:gd name="connsiteY2" fmla="*/ 87399 h 90748"/>
                <a:gd name="connsiteX3" fmla="*/ 0 w 20693"/>
                <a:gd name="connsiteY3" fmla="*/ 8037 h 90748"/>
                <a:gd name="connsiteX4" fmla="*/ 7966 w 20693"/>
                <a:gd name="connsiteY4" fmla="*/ 0 h 90748"/>
                <a:gd name="connsiteX5" fmla="*/ 12652 w 20693"/>
                <a:gd name="connsiteY5" fmla="*/ 0 h 90748"/>
                <a:gd name="connsiteX6" fmla="*/ 20684 w 20693"/>
                <a:gd name="connsiteY6" fmla="*/ 8037 h 90748"/>
                <a:gd name="connsiteX7" fmla="*/ 20684 w 20693"/>
                <a:gd name="connsiteY7" fmla="*/ 87199 h 90748"/>
                <a:gd name="connsiteX8" fmla="*/ 17538 w 20693"/>
                <a:gd name="connsiteY8" fmla="*/ 90741 h 90748"/>
                <a:gd name="connsiteX9" fmla="*/ 17337 w 20693"/>
                <a:gd name="connsiteY9" fmla="*/ 90748 h 90748"/>
                <a:gd name="connsiteX10" fmla="*/ 6694 w 20693"/>
                <a:gd name="connsiteY10" fmla="*/ 84051 h 90748"/>
                <a:gd name="connsiteX11" fmla="*/ 13990 w 20693"/>
                <a:gd name="connsiteY11" fmla="*/ 84051 h 90748"/>
                <a:gd name="connsiteX12" fmla="*/ 13990 w 20693"/>
                <a:gd name="connsiteY12" fmla="*/ 8037 h 90748"/>
                <a:gd name="connsiteX13" fmla="*/ 12652 w 20693"/>
                <a:gd name="connsiteY13" fmla="*/ 6697 h 90748"/>
                <a:gd name="connsiteX14" fmla="*/ 7966 w 20693"/>
                <a:gd name="connsiteY14" fmla="*/ 6697 h 90748"/>
                <a:gd name="connsiteX15" fmla="*/ 6694 w 20693"/>
                <a:gd name="connsiteY15" fmla="*/ 8037 h 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693" h="90748">
                  <a:moveTo>
                    <a:pt x="17337" y="90748"/>
                  </a:moveTo>
                  <a:lnTo>
                    <a:pt x="3347" y="90748"/>
                  </a:lnTo>
                  <a:cubicBezTo>
                    <a:pt x="1472" y="90748"/>
                    <a:pt x="0" y="89248"/>
                    <a:pt x="0" y="87399"/>
                  </a:cubicBezTo>
                  <a:lnTo>
                    <a:pt x="0" y="8037"/>
                  </a:lnTo>
                  <a:cubicBezTo>
                    <a:pt x="0" y="3623"/>
                    <a:pt x="3548" y="34"/>
                    <a:pt x="7966" y="0"/>
                  </a:cubicBezTo>
                  <a:lnTo>
                    <a:pt x="12652" y="0"/>
                  </a:lnTo>
                  <a:cubicBezTo>
                    <a:pt x="17070" y="0"/>
                    <a:pt x="20684" y="3597"/>
                    <a:pt x="20684" y="8037"/>
                  </a:cubicBezTo>
                  <a:lnTo>
                    <a:pt x="20684" y="87199"/>
                  </a:lnTo>
                  <a:cubicBezTo>
                    <a:pt x="20818" y="89047"/>
                    <a:pt x="19413" y="90634"/>
                    <a:pt x="17538" y="90741"/>
                  </a:cubicBezTo>
                  <a:cubicBezTo>
                    <a:pt x="17471" y="90748"/>
                    <a:pt x="17404" y="90748"/>
                    <a:pt x="17337" y="90748"/>
                  </a:cubicBezTo>
                  <a:close/>
                  <a:moveTo>
                    <a:pt x="6694" y="84051"/>
                  </a:moveTo>
                  <a:lnTo>
                    <a:pt x="13990" y="84051"/>
                  </a:lnTo>
                  <a:lnTo>
                    <a:pt x="13990" y="8037"/>
                  </a:lnTo>
                  <a:cubicBezTo>
                    <a:pt x="13990" y="7300"/>
                    <a:pt x="13388" y="6697"/>
                    <a:pt x="12652" y="6697"/>
                  </a:cubicBezTo>
                  <a:lnTo>
                    <a:pt x="7966" y="6697"/>
                  </a:lnTo>
                  <a:cubicBezTo>
                    <a:pt x="7230" y="6731"/>
                    <a:pt x="6694" y="7320"/>
                    <a:pt x="6694" y="8037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D684847-5C1D-2CE0-22FC-3CCCE89DEC43}"/>
                </a:ext>
              </a:extLst>
            </p:cNvPr>
            <p:cNvSpPr/>
            <p:nvPr/>
          </p:nvSpPr>
          <p:spPr>
            <a:xfrm rot="900295">
              <a:off x="7617672" y="2027346"/>
              <a:ext cx="14049" cy="84205"/>
            </a:xfrm>
            <a:custGeom>
              <a:avLst/>
              <a:gdLst>
                <a:gd name="connsiteX0" fmla="*/ 4643 w 14049"/>
                <a:gd name="connsiteY0" fmla="*/ 3 h 84205"/>
                <a:gd name="connsiteX1" fmla="*/ 9348 w 14049"/>
                <a:gd name="connsiteY1" fmla="*/ 3 h 84205"/>
                <a:gd name="connsiteX2" fmla="*/ 14054 w 14049"/>
                <a:gd name="connsiteY2" fmla="*/ 4711 h 84205"/>
                <a:gd name="connsiteX3" fmla="*/ 14054 w 14049"/>
                <a:gd name="connsiteY3" fmla="*/ 84208 h 84205"/>
                <a:gd name="connsiteX4" fmla="*/ 14054 w 14049"/>
                <a:gd name="connsiteY4" fmla="*/ 84208 h 84205"/>
                <a:gd name="connsiteX5" fmla="*/ 4 w 14049"/>
                <a:gd name="connsiteY5" fmla="*/ 84208 h 84205"/>
                <a:gd name="connsiteX6" fmla="*/ 4 w 14049"/>
                <a:gd name="connsiteY6" fmla="*/ 84208 h 84205"/>
                <a:gd name="connsiteX7" fmla="*/ 4 w 14049"/>
                <a:gd name="connsiteY7" fmla="*/ 4711 h 84205"/>
                <a:gd name="connsiteX8" fmla="*/ 4643 w 14049"/>
                <a:gd name="connsiteY8" fmla="*/ 3 h 8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84205">
                  <a:moveTo>
                    <a:pt x="4643" y="3"/>
                  </a:moveTo>
                  <a:lnTo>
                    <a:pt x="9348" y="3"/>
                  </a:lnTo>
                  <a:cubicBezTo>
                    <a:pt x="11970" y="3"/>
                    <a:pt x="14054" y="2108"/>
                    <a:pt x="14054" y="4711"/>
                  </a:cubicBezTo>
                  <a:lnTo>
                    <a:pt x="14054" y="84208"/>
                  </a:lnTo>
                  <a:lnTo>
                    <a:pt x="14054" y="84208"/>
                  </a:lnTo>
                  <a:lnTo>
                    <a:pt x="4" y="84208"/>
                  </a:lnTo>
                  <a:lnTo>
                    <a:pt x="4" y="84208"/>
                  </a:lnTo>
                  <a:lnTo>
                    <a:pt x="4" y="4711"/>
                  </a:lnTo>
                  <a:cubicBezTo>
                    <a:pt x="4" y="2135"/>
                    <a:pt x="2089" y="36"/>
                    <a:pt x="4643" y="3"/>
                  </a:cubicBezTo>
                  <a:close/>
                </a:path>
              </a:pathLst>
            </a:custGeom>
            <a:solidFill>
              <a:srgbClr val="0D274D"/>
            </a:solidFill>
            <a:ln w="6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BB46103-602D-8C66-FE9C-5C1C99491640}"/>
                </a:ext>
              </a:extLst>
            </p:cNvPr>
            <p:cNvSpPr/>
            <p:nvPr/>
          </p:nvSpPr>
          <p:spPr>
            <a:xfrm>
              <a:off x="7575352" y="2007619"/>
              <a:ext cx="40809" cy="90185"/>
            </a:xfrm>
            <a:custGeom>
              <a:avLst/>
              <a:gdLst>
                <a:gd name="connsiteX0" fmla="*/ 16711 w 40809"/>
                <a:gd name="connsiteY0" fmla="*/ 90165 h 90185"/>
                <a:gd name="connsiteX1" fmla="*/ 15841 w 40809"/>
                <a:gd name="connsiteY1" fmla="*/ 90165 h 90185"/>
                <a:gd name="connsiteX2" fmla="*/ 2453 w 40809"/>
                <a:gd name="connsiteY2" fmla="*/ 86548 h 90185"/>
                <a:gd name="connsiteX3" fmla="*/ 110 w 40809"/>
                <a:gd name="connsiteY3" fmla="*/ 82556 h 90185"/>
                <a:gd name="connsiteX4" fmla="*/ 110 w 40809"/>
                <a:gd name="connsiteY4" fmla="*/ 82463 h 90185"/>
                <a:gd name="connsiteX5" fmla="*/ 20594 w 40809"/>
                <a:gd name="connsiteY5" fmla="*/ 5980 h 90185"/>
                <a:gd name="connsiteX6" fmla="*/ 30166 w 40809"/>
                <a:gd name="connsiteY6" fmla="*/ 240 h 90185"/>
                <a:gd name="connsiteX7" fmla="*/ 30367 w 40809"/>
                <a:gd name="connsiteY7" fmla="*/ 287 h 90185"/>
                <a:gd name="connsiteX8" fmla="*/ 34852 w 40809"/>
                <a:gd name="connsiteY8" fmla="*/ 1560 h 90185"/>
                <a:gd name="connsiteX9" fmla="*/ 39738 w 40809"/>
                <a:gd name="connsiteY9" fmla="*/ 5243 h 90185"/>
                <a:gd name="connsiteX10" fmla="*/ 40542 w 40809"/>
                <a:gd name="connsiteY10" fmla="*/ 11338 h 90185"/>
                <a:gd name="connsiteX11" fmla="*/ 20058 w 40809"/>
                <a:gd name="connsiteY11" fmla="*/ 87821 h 90185"/>
                <a:gd name="connsiteX12" fmla="*/ 18519 w 40809"/>
                <a:gd name="connsiteY12" fmla="*/ 89830 h 90185"/>
                <a:gd name="connsiteX13" fmla="*/ 16711 w 40809"/>
                <a:gd name="connsiteY13" fmla="*/ 90165 h 90185"/>
                <a:gd name="connsiteX14" fmla="*/ 7273 w 40809"/>
                <a:gd name="connsiteY14" fmla="*/ 80855 h 90185"/>
                <a:gd name="connsiteX15" fmla="*/ 13967 w 40809"/>
                <a:gd name="connsiteY15" fmla="*/ 82731 h 90185"/>
                <a:gd name="connsiteX16" fmla="*/ 33580 w 40809"/>
                <a:gd name="connsiteY16" fmla="*/ 9462 h 90185"/>
                <a:gd name="connsiteX17" fmla="*/ 33580 w 40809"/>
                <a:gd name="connsiteY17" fmla="*/ 8458 h 90185"/>
                <a:gd name="connsiteX18" fmla="*/ 32777 w 40809"/>
                <a:gd name="connsiteY18" fmla="*/ 7855 h 90185"/>
                <a:gd name="connsiteX19" fmla="*/ 28292 w 40809"/>
                <a:gd name="connsiteY19" fmla="*/ 6650 h 90185"/>
                <a:gd name="connsiteX20" fmla="*/ 26685 w 40809"/>
                <a:gd name="connsiteY20" fmla="*/ 7587 h 9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809" h="90185">
                  <a:moveTo>
                    <a:pt x="16711" y="90165"/>
                  </a:moveTo>
                  <a:lnTo>
                    <a:pt x="15841" y="90165"/>
                  </a:lnTo>
                  <a:lnTo>
                    <a:pt x="2453" y="86548"/>
                  </a:lnTo>
                  <a:cubicBezTo>
                    <a:pt x="713" y="86099"/>
                    <a:pt x="-359" y="84311"/>
                    <a:pt x="110" y="82556"/>
                  </a:cubicBezTo>
                  <a:cubicBezTo>
                    <a:pt x="110" y="82523"/>
                    <a:pt x="110" y="82496"/>
                    <a:pt x="110" y="82463"/>
                  </a:cubicBezTo>
                  <a:lnTo>
                    <a:pt x="20594" y="5980"/>
                  </a:lnTo>
                  <a:cubicBezTo>
                    <a:pt x="21665" y="1747"/>
                    <a:pt x="25949" y="-824"/>
                    <a:pt x="30166" y="240"/>
                  </a:cubicBezTo>
                  <a:cubicBezTo>
                    <a:pt x="30233" y="254"/>
                    <a:pt x="30300" y="267"/>
                    <a:pt x="30367" y="287"/>
                  </a:cubicBezTo>
                  <a:lnTo>
                    <a:pt x="34852" y="1560"/>
                  </a:lnTo>
                  <a:cubicBezTo>
                    <a:pt x="36927" y="2069"/>
                    <a:pt x="38667" y="3395"/>
                    <a:pt x="39738" y="5243"/>
                  </a:cubicBezTo>
                  <a:cubicBezTo>
                    <a:pt x="40810" y="7092"/>
                    <a:pt x="41078" y="9282"/>
                    <a:pt x="40542" y="11338"/>
                  </a:cubicBezTo>
                  <a:lnTo>
                    <a:pt x="20058" y="87821"/>
                  </a:lnTo>
                  <a:cubicBezTo>
                    <a:pt x="19857" y="88664"/>
                    <a:pt x="19255" y="89388"/>
                    <a:pt x="18519" y="89830"/>
                  </a:cubicBezTo>
                  <a:cubicBezTo>
                    <a:pt x="17983" y="90118"/>
                    <a:pt x="17314" y="90238"/>
                    <a:pt x="16711" y="90165"/>
                  </a:cubicBezTo>
                  <a:close/>
                  <a:moveTo>
                    <a:pt x="7273" y="80855"/>
                  </a:moveTo>
                  <a:lnTo>
                    <a:pt x="13967" y="82731"/>
                  </a:lnTo>
                  <a:lnTo>
                    <a:pt x="33580" y="9462"/>
                  </a:lnTo>
                  <a:cubicBezTo>
                    <a:pt x="33714" y="9148"/>
                    <a:pt x="33714" y="8773"/>
                    <a:pt x="33580" y="8458"/>
                  </a:cubicBezTo>
                  <a:cubicBezTo>
                    <a:pt x="33379" y="8163"/>
                    <a:pt x="33111" y="7942"/>
                    <a:pt x="32777" y="7855"/>
                  </a:cubicBezTo>
                  <a:lnTo>
                    <a:pt x="28292" y="6650"/>
                  </a:lnTo>
                  <a:cubicBezTo>
                    <a:pt x="27623" y="6569"/>
                    <a:pt x="26953" y="6951"/>
                    <a:pt x="26685" y="7587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25A63FEB-BB59-33A2-5A5B-1F38177625C0}"/>
                </a:ext>
              </a:extLst>
            </p:cNvPr>
            <p:cNvSpPr/>
            <p:nvPr/>
          </p:nvSpPr>
          <p:spPr>
            <a:xfrm>
              <a:off x="7528336" y="2053314"/>
              <a:ext cx="83808" cy="125774"/>
            </a:xfrm>
            <a:custGeom>
              <a:avLst/>
              <a:gdLst>
                <a:gd name="connsiteX0" fmla="*/ 0 w 83808"/>
                <a:gd name="connsiteY0" fmla="*/ 0 h 125774"/>
                <a:gd name="connsiteX1" fmla="*/ 83809 w 83808"/>
                <a:gd name="connsiteY1" fmla="*/ 0 h 125774"/>
                <a:gd name="connsiteX2" fmla="*/ 83809 w 83808"/>
                <a:gd name="connsiteY2" fmla="*/ 125775 h 125774"/>
                <a:gd name="connsiteX3" fmla="*/ 0 w 83808"/>
                <a:gd name="connsiteY3" fmla="*/ 125775 h 125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08" h="125774">
                  <a:moveTo>
                    <a:pt x="0" y="0"/>
                  </a:moveTo>
                  <a:lnTo>
                    <a:pt x="83809" y="0"/>
                  </a:lnTo>
                  <a:lnTo>
                    <a:pt x="83809" y="125775"/>
                  </a:lnTo>
                  <a:lnTo>
                    <a:pt x="0" y="125775"/>
                  </a:ln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7440EE4-9AFA-25FA-6313-E03BF69F7C52}"/>
                </a:ext>
              </a:extLst>
            </p:cNvPr>
            <p:cNvSpPr/>
            <p:nvPr/>
          </p:nvSpPr>
          <p:spPr>
            <a:xfrm>
              <a:off x="7524989" y="2049966"/>
              <a:ext cx="90502" cy="132471"/>
            </a:xfrm>
            <a:custGeom>
              <a:avLst/>
              <a:gdLst>
                <a:gd name="connsiteX0" fmla="*/ 87156 w 90502"/>
                <a:gd name="connsiteY0" fmla="*/ 132472 h 132471"/>
                <a:gd name="connsiteX1" fmla="*/ 3347 w 90502"/>
                <a:gd name="connsiteY1" fmla="*/ 132472 h 132471"/>
                <a:gd name="connsiteX2" fmla="*/ 0 w 90502"/>
                <a:gd name="connsiteY2" fmla="*/ 129123 h 132471"/>
                <a:gd name="connsiteX3" fmla="*/ 0 w 90502"/>
                <a:gd name="connsiteY3" fmla="*/ 3349 h 132471"/>
                <a:gd name="connsiteX4" fmla="*/ 3347 w 90502"/>
                <a:gd name="connsiteY4" fmla="*/ 0 h 132471"/>
                <a:gd name="connsiteX5" fmla="*/ 87156 w 90502"/>
                <a:gd name="connsiteY5" fmla="*/ 0 h 132471"/>
                <a:gd name="connsiteX6" fmla="*/ 90503 w 90502"/>
                <a:gd name="connsiteY6" fmla="*/ 3349 h 132471"/>
                <a:gd name="connsiteX7" fmla="*/ 90503 w 90502"/>
                <a:gd name="connsiteY7" fmla="*/ 129123 h 132471"/>
                <a:gd name="connsiteX8" fmla="*/ 87156 w 90502"/>
                <a:gd name="connsiteY8" fmla="*/ 132472 h 132471"/>
                <a:gd name="connsiteX9" fmla="*/ 6828 w 90502"/>
                <a:gd name="connsiteY9" fmla="*/ 125775 h 132471"/>
                <a:gd name="connsiteX10" fmla="*/ 83943 w 90502"/>
                <a:gd name="connsiteY10" fmla="*/ 125775 h 132471"/>
                <a:gd name="connsiteX11" fmla="*/ 83943 w 90502"/>
                <a:gd name="connsiteY11" fmla="*/ 6697 h 132471"/>
                <a:gd name="connsiteX12" fmla="*/ 6828 w 90502"/>
                <a:gd name="connsiteY12" fmla="*/ 6697 h 13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502" h="132471">
                  <a:moveTo>
                    <a:pt x="87156" y="132472"/>
                  </a:moveTo>
                  <a:lnTo>
                    <a:pt x="3347" y="132472"/>
                  </a:lnTo>
                  <a:cubicBezTo>
                    <a:pt x="1539" y="132438"/>
                    <a:pt x="67" y="130958"/>
                    <a:pt x="0" y="129123"/>
                  </a:cubicBezTo>
                  <a:lnTo>
                    <a:pt x="0" y="3349"/>
                  </a:lnTo>
                  <a:cubicBezTo>
                    <a:pt x="0" y="1500"/>
                    <a:pt x="1472" y="0"/>
                    <a:pt x="3347" y="0"/>
                  </a:cubicBezTo>
                  <a:lnTo>
                    <a:pt x="87156" y="0"/>
                  </a:lnTo>
                  <a:cubicBezTo>
                    <a:pt x="89030" y="0"/>
                    <a:pt x="90503" y="1500"/>
                    <a:pt x="90503" y="3349"/>
                  </a:cubicBezTo>
                  <a:lnTo>
                    <a:pt x="90503" y="129123"/>
                  </a:lnTo>
                  <a:cubicBezTo>
                    <a:pt x="90503" y="130972"/>
                    <a:pt x="89030" y="132472"/>
                    <a:pt x="87156" y="132472"/>
                  </a:cubicBezTo>
                  <a:close/>
                  <a:moveTo>
                    <a:pt x="6828" y="125775"/>
                  </a:moveTo>
                  <a:lnTo>
                    <a:pt x="83943" y="125775"/>
                  </a:lnTo>
                  <a:lnTo>
                    <a:pt x="83943" y="6697"/>
                  </a:lnTo>
                  <a:lnTo>
                    <a:pt x="6828" y="6697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C82D85B-CC83-9055-7557-B582E127D260}"/>
                </a:ext>
              </a:extLst>
            </p:cNvPr>
            <p:cNvSpPr/>
            <p:nvPr/>
          </p:nvSpPr>
          <p:spPr>
            <a:xfrm>
              <a:off x="7524989" y="2077893"/>
              <a:ext cx="90502" cy="6697"/>
            </a:xfrm>
            <a:custGeom>
              <a:avLst/>
              <a:gdLst>
                <a:gd name="connsiteX0" fmla="*/ 87156 w 90502"/>
                <a:gd name="connsiteY0" fmla="*/ 6697 h 6697"/>
                <a:gd name="connsiteX1" fmla="*/ 3347 w 90502"/>
                <a:gd name="connsiteY1" fmla="*/ 6697 h 6697"/>
                <a:gd name="connsiteX2" fmla="*/ 0 w 90502"/>
                <a:gd name="connsiteY2" fmla="*/ 3349 h 6697"/>
                <a:gd name="connsiteX3" fmla="*/ 3347 w 90502"/>
                <a:gd name="connsiteY3" fmla="*/ 0 h 6697"/>
                <a:gd name="connsiteX4" fmla="*/ 87156 w 90502"/>
                <a:gd name="connsiteY4" fmla="*/ 0 h 6697"/>
                <a:gd name="connsiteX5" fmla="*/ 90503 w 90502"/>
                <a:gd name="connsiteY5" fmla="*/ 3349 h 6697"/>
                <a:gd name="connsiteX6" fmla="*/ 87156 w 90502"/>
                <a:gd name="connsiteY6" fmla="*/ 6697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02" h="6697">
                  <a:moveTo>
                    <a:pt x="87156" y="6697"/>
                  </a:moveTo>
                  <a:lnTo>
                    <a:pt x="3347" y="6697"/>
                  </a:lnTo>
                  <a:cubicBezTo>
                    <a:pt x="1472" y="6697"/>
                    <a:pt x="0" y="5197"/>
                    <a:pt x="0" y="3349"/>
                  </a:cubicBezTo>
                  <a:cubicBezTo>
                    <a:pt x="67" y="1513"/>
                    <a:pt x="1539" y="34"/>
                    <a:pt x="3347" y="0"/>
                  </a:cubicBezTo>
                  <a:lnTo>
                    <a:pt x="87156" y="0"/>
                  </a:lnTo>
                  <a:cubicBezTo>
                    <a:pt x="89030" y="0"/>
                    <a:pt x="90503" y="1500"/>
                    <a:pt x="90503" y="3349"/>
                  </a:cubicBezTo>
                  <a:cubicBezTo>
                    <a:pt x="90503" y="5197"/>
                    <a:pt x="89030" y="6697"/>
                    <a:pt x="87156" y="6697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23D00E3C-442B-9287-8411-26C89E1CA7F1}"/>
                </a:ext>
              </a:extLst>
            </p:cNvPr>
            <p:cNvSpPr/>
            <p:nvPr/>
          </p:nvSpPr>
          <p:spPr>
            <a:xfrm>
              <a:off x="7765772" y="2165092"/>
              <a:ext cx="453117" cy="13729"/>
            </a:xfrm>
            <a:custGeom>
              <a:avLst/>
              <a:gdLst>
                <a:gd name="connsiteX0" fmla="*/ 270304 w 453117"/>
                <a:gd name="connsiteY0" fmla="*/ 0 h 13729"/>
                <a:gd name="connsiteX1" fmla="*/ 446423 w 453117"/>
                <a:gd name="connsiteY1" fmla="*/ 0 h 13729"/>
                <a:gd name="connsiteX2" fmla="*/ 453117 w 453117"/>
                <a:gd name="connsiteY2" fmla="*/ 6691 h 13729"/>
                <a:gd name="connsiteX3" fmla="*/ 453117 w 453117"/>
                <a:gd name="connsiteY3" fmla="*/ 7032 h 13729"/>
                <a:gd name="connsiteX4" fmla="*/ 453117 w 453117"/>
                <a:gd name="connsiteY4" fmla="*/ 7032 h 13729"/>
                <a:gd name="connsiteX5" fmla="*/ 446423 w 453117"/>
                <a:gd name="connsiteY5" fmla="*/ 13729 h 13729"/>
                <a:gd name="connsiteX6" fmla="*/ 0 w 453117"/>
                <a:gd name="connsiteY6" fmla="*/ 13729 h 13729"/>
                <a:gd name="connsiteX7" fmla="*/ 0 w 453117"/>
                <a:gd name="connsiteY7" fmla="*/ 2411 h 1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117" h="13729">
                  <a:moveTo>
                    <a:pt x="270304" y="0"/>
                  </a:moveTo>
                  <a:lnTo>
                    <a:pt x="446423" y="0"/>
                  </a:lnTo>
                  <a:cubicBezTo>
                    <a:pt x="450104" y="-7"/>
                    <a:pt x="453117" y="2987"/>
                    <a:pt x="453117" y="6691"/>
                  </a:cubicBezTo>
                  <a:cubicBezTo>
                    <a:pt x="453117" y="6804"/>
                    <a:pt x="453117" y="6918"/>
                    <a:pt x="453117" y="7032"/>
                  </a:cubicBezTo>
                  <a:lnTo>
                    <a:pt x="453117" y="7032"/>
                  </a:lnTo>
                  <a:cubicBezTo>
                    <a:pt x="453117" y="10729"/>
                    <a:pt x="450104" y="13729"/>
                    <a:pt x="446423" y="13729"/>
                  </a:cubicBezTo>
                  <a:lnTo>
                    <a:pt x="0" y="13729"/>
                  </a:lnTo>
                  <a:lnTo>
                    <a:pt x="0" y="2411"/>
                  </a:lnTo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2C67330-6BAC-0F71-BBBB-8387E2D2182D}"/>
                </a:ext>
              </a:extLst>
            </p:cNvPr>
            <p:cNvSpPr/>
            <p:nvPr/>
          </p:nvSpPr>
          <p:spPr>
            <a:xfrm>
              <a:off x="7762425" y="2161743"/>
              <a:ext cx="459310" cy="20694"/>
            </a:xfrm>
            <a:custGeom>
              <a:avLst/>
              <a:gdLst>
                <a:gd name="connsiteX0" fmla="*/ 449770 w 459310"/>
                <a:gd name="connsiteY0" fmla="*/ 20695 h 20694"/>
                <a:gd name="connsiteX1" fmla="*/ 3347 w 459310"/>
                <a:gd name="connsiteY1" fmla="*/ 20695 h 20694"/>
                <a:gd name="connsiteX2" fmla="*/ 0 w 459310"/>
                <a:gd name="connsiteY2" fmla="*/ 17346 h 20694"/>
                <a:gd name="connsiteX3" fmla="*/ 0 w 459310"/>
                <a:gd name="connsiteY3" fmla="*/ 6027 h 20694"/>
                <a:gd name="connsiteX4" fmla="*/ 3347 w 459310"/>
                <a:gd name="connsiteY4" fmla="*/ 2679 h 20694"/>
                <a:gd name="connsiteX5" fmla="*/ 6694 w 459310"/>
                <a:gd name="connsiteY5" fmla="*/ 6027 h 20694"/>
                <a:gd name="connsiteX6" fmla="*/ 6694 w 459310"/>
                <a:gd name="connsiteY6" fmla="*/ 13997 h 20694"/>
                <a:gd name="connsiteX7" fmla="*/ 449770 w 459310"/>
                <a:gd name="connsiteY7" fmla="*/ 13997 h 20694"/>
                <a:gd name="connsiteX8" fmla="*/ 452916 w 459310"/>
                <a:gd name="connsiteY8" fmla="*/ 9852 h 20694"/>
                <a:gd name="connsiteX9" fmla="*/ 449770 w 459310"/>
                <a:gd name="connsiteY9" fmla="*/ 6697 h 20694"/>
                <a:gd name="connsiteX10" fmla="*/ 273651 w 459310"/>
                <a:gd name="connsiteY10" fmla="*/ 6697 h 20694"/>
                <a:gd name="connsiteX11" fmla="*/ 270304 w 459310"/>
                <a:gd name="connsiteY11" fmla="*/ 3349 h 20694"/>
                <a:gd name="connsiteX12" fmla="*/ 273651 w 459310"/>
                <a:gd name="connsiteY12" fmla="*/ 0 h 20694"/>
                <a:gd name="connsiteX13" fmla="*/ 449770 w 459310"/>
                <a:gd name="connsiteY13" fmla="*/ 0 h 20694"/>
                <a:gd name="connsiteX14" fmla="*/ 459275 w 459310"/>
                <a:gd name="connsiteY14" fmla="*/ 11178 h 20694"/>
                <a:gd name="connsiteX15" fmla="*/ 449770 w 459310"/>
                <a:gd name="connsiteY15" fmla="*/ 20695 h 2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310" h="20694">
                  <a:moveTo>
                    <a:pt x="449770" y="20695"/>
                  </a:moveTo>
                  <a:lnTo>
                    <a:pt x="3347" y="20695"/>
                  </a:lnTo>
                  <a:cubicBezTo>
                    <a:pt x="1472" y="20695"/>
                    <a:pt x="0" y="19194"/>
                    <a:pt x="0" y="17346"/>
                  </a:cubicBezTo>
                  <a:lnTo>
                    <a:pt x="0" y="6027"/>
                  </a:lnTo>
                  <a:cubicBezTo>
                    <a:pt x="0" y="4179"/>
                    <a:pt x="1472" y="2679"/>
                    <a:pt x="3347" y="2679"/>
                  </a:cubicBezTo>
                  <a:cubicBezTo>
                    <a:pt x="5222" y="2679"/>
                    <a:pt x="6694" y="4179"/>
                    <a:pt x="6694" y="6027"/>
                  </a:cubicBezTo>
                  <a:lnTo>
                    <a:pt x="6694" y="13997"/>
                  </a:lnTo>
                  <a:lnTo>
                    <a:pt x="449770" y="13997"/>
                  </a:lnTo>
                  <a:cubicBezTo>
                    <a:pt x="451778" y="13723"/>
                    <a:pt x="453184" y="11868"/>
                    <a:pt x="452916" y="9852"/>
                  </a:cubicBezTo>
                  <a:cubicBezTo>
                    <a:pt x="452715" y="8211"/>
                    <a:pt x="451444" y="6918"/>
                    <a:pt x="449770" y="6697"/>
                  </a:cubicBezTo>
                  <a:lnTo>
                    <a:pt x="273651" y="6697"/>
                  </a:lnTo>
                  <a:cubicBezTo>
                    <a:pt x="271776" y="6697"/>
                    <a:pt x="270304" y="5197"/>
                    <a:pt x="270304" y="3349"/>
                  </a:cubicBezTo>
                  <a:cubicBezTo>
                    <a:pt x="270304" y="1500"/>
                    <a:pt x="271776" y="0"/>
                    <a:pt x="273651" y="0"/>
                  </a:cubicBezTo>
                  <a:lnTo>
                    <a:pt x="449770" y="0"/>
                  </a:lnTo>
                  <a:cubicBezTo>
                    <a:pt x="455460" y="462"/>
                    <a:pt x="459744" y="5465"/>
                    <a:pt x="459275" y="11178"/>
                  </a:cubicBezTo>
                  <a:cubicBezTo>
                    <a:pt x="458874" y="16254"/>
                    <a:pt x="454858" y="20286"/>
                    <a:pt x="449770" y="20695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A1AF231-F5F7-323C-172B-D0E5E80BE02E}"/>
                </a:ext>
              </a:extLst>
            </p:cNvPr>
            <p:cNvSpPr/>
            <p:nvPr/>
          </p:nvSpPr>
          <p:spPr>
            <a:xfrm>
              <a:off x="7692540" y="1941601"/>
              <a:ext cx="345477" cy="237488"/>
            </a:xfrm>
            <a:custGeom>
              <a:avLst/>
              <a:gdLst>
                <a:gd name="connsiteX0" fmla="*/ 38289 w 345477"/>
                <a:gd name="connsiteY0" fmla="*/ 237487 h 237488"/>
                <a:gd name="connsiteX1" fmla="*/ 339519 w 345477"/>
                <a:gd name="connsiteY1" fmla="*/ 237487 h 237488"/>
                <a:gd name="connsiteX2" fmla="*/ 345477 w 345477"/>
                <a:gd name="connsiteY2" fmla="*/ 231795 h 237488"/>
                <a:gd name="connsiteX3" fmla="*/ 345410 w 345477"/>
                <a:gd name="connsiteY3" fmla="*/ 230790 h 237488"/>
                <a:gd name="connsiteX4" fmla="*/ 314818 w 345477"/>
                <a:gd name="connsiteY4" fmla="*/ 3083 h 237488"/>
                <a:gd name="connsiteX5" fmla="*/ 311271 w 345477"/>
                <a:gd name="connsiteY5" fmla="*/ 2 h 237488"/>
                <a:gd name="connsiteX6" fmla="*/ 2744 w 345477"/>
                <a:gd name="connsiteY6" fmla="*/ 2 h 237488"/>
                <a:gd name="connsiteX7" fmla="*/ 0 w 345477"/>
                <a:gd name="connsiteY7" fmla="*/ 2500 h 237488"/>
                <a:gd name="connsiteX8" fmla="*/ 67 w 345477"/>
                <a:gd name="connsiteY8" fmla="*/ 3083 h 237488"/>
                <a:gd name="connsiteX9" fmla="*/ 30591 w 345477"/>
                <a:gd name="connsiteY9" fmla="*/ 230790 h 237488"/>
                <a:gd name="connsiteX10" fmla="*/ 38289 w 345477"/>
                <a:gd name="connsiteY10" fmla="*/ 237487 h 23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477" h="237488">
                  <a:moveTo>
                    <a:pt x="38289" y="237487"/>
                  </a:moveTo>
                  <a:lnTo>
                    <a:pt x="339519" y="237487"/>
                  </a:lnTo>
                  <a:cubicBezTo>
                    <a:pt x="342732" y="237561"/>
                    <a:pt x="345410" y="235009"/>
                    <a:pt x="345477" y="231795"/>
                  </a:cubicBezTo>
                  <a:cubicBezTo>
                    <a:pt x="345477" y="231460"/>
                    <a:pt x="345477" y="231125"/>
                    <a:pt x="345410" y="230790"/>
                  </a:cubicBezTo>
                  <a:lnTo>
                    <a:pt x="314818" y="3083"/>
                  </a:lnTo>
                  <a:cubicBezTo>
                    <a:pt x="314551" y="1335"/>
                    <a:pt x="313011" y="42"/>
                    <a:pt x="311271" y="2"/>
                  </a:cubicBezTo>
                  <a:lnTo>
                    <a:pt x="2744" y="2"/>
                  </a:lnTo>
                  <a:cubicBezTo>
                    <a:pt x="1271" y="-58"/>
                    <a:pt x="67" y="1060"/>
                    <a:pt x="0" y="2500"/>
                  </a:cubicBezTo>
                  <a:cubicBezTo>
                    <a:pt x="0" y="2695"/>
                    <a:pt x="0" y="2889"/>
                    <a:pt x="67" y="3083"/>
                  </a:cubicBezTo>
                  <a:lnTo>
                    <a:pt x="30591" y="230790"/>
                  </a:lnTo>
                  <a:cubicBezTo>
                    <a:pt x="31260" y="234561"/>
                    <a:pt x="34473" y="237353"/>
                    <a:pt x="38289" y="237487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15F361E-2343-21D4-F9FB-BC08AACCD5D3}"/>
                </a:ext>
              </a:extLst>
            </p:cNvPr>
            <p:cNvSpPr/>
            <p:nvPr/>
          </p:nvSpPr>
          <p:spPr>
            <a:xfrm>
              <a:off x="7689192" y="1938121"/>
              <a:ext cx="352019" cy="244318"/>
            </a:xfrm>
            <a:custGeom>
              <a:avLst/>
              <a:gdLst>
                <a:gd name="connsiteX0" fmla="*/ 342867 w 352019"/>
                <a:gd name="connsiteY0" fmla="*/ 244316 h 244318"/>
                <a:gd name="connsiteX1" fmla="*/ 41637 w 352019"/>
                <a:gd name="connsiteY1" fmla="*/ 244316 h 244318"/>
                <a:gd name="connsiteX2" fmla="*/ 30659 w 352019"/>
                <a:gd name="connsiteY2" fmla="*/ 234605 h 244318"/>
                <a:gd name="connsiteX3" fmla="*/ 68 w 352019"/>
                <a:gd name="connsiteY3" fmla="*/ 6898 h 244318"/>
                <a:gd name="connsiteX4" fmla="*/ 1474 w 352019"/>
                <a:gd name="connsiteY4" fmla="*/ 2009 h 244318"/>
                <a:gd name="connsiteX5" fmla="*/ 6092 w 352019"/>
                <a:gd name="connsiteY5" fmla="*/ 0 h 244318"/>
                <a:gd name="connsiteX6" fmla="*/ 314619 w 352019"/>
                <a:gd name="connsiteY6" fmla="*/ 0 h 244318"/>
                <a:gd name="connsiteX7" fmla="*/ 321313 w 352019"/>
                <a:gd name="connsiteY7" fmla="*/ 6027 h 244318"/>
                <a:gd name="connsiteX8" fmla="*/ 351904 w 352019"/>
                <a:gd name="connsiteY8" fmla="*/ 233735 h 244318"/>
                <a:gd name="connsiteX9" fmla="*/ 344273 w 352019"/>
                <a:gd name="connsiteY9" fmla="*/ 244209 h 244318"/>
                <a:gd name="connsiteX10" fmla="*/ 342666 w 352019"/>
                <a:gd name="connsiteY10" fmla="*/ 244316 h 244318"/>
                <a:gd name="connsiteX11" fmla="*/ 6762 w 352019"/>
                <a:gd name="connsiteY11" fmla="*/ 6429 h 244318"/>
                <a:gd name="connsiteX12" fmla="*/ 37286 w 352019"/>
                <a:gd name="connsiteY12" fmla="*/ 233735 h 244318"/>
                <a:gd name="connsiteX13" fmla="*/ 41637 w 352019"/>
                <a:gd name="connsiteY13" fmla="*/ 237619 h 244318"/>
                <a:gd name="connsiteX14" fmla="*/ 342867 w 352019"/>
                <a:gd name="connsiteY14" fmla="*/ 237619 h 244318"/>
                <a:gd name="connsiteX15" fmla="*/ 344875 w 352019"/>
                <a:gd name="connsiteY15" fmla="*/ 236815 h 244318"/>
                <a:gd name="connsiteX16" fmla="*/ 345478 w 352019"/>
                <a:gd name="connsiteY16" fmla="*/ 234605 h 244318"/>
                <a:gd name="connsiteX17" fmla="*/ 314886 w 352019"/>
                <a:gd name="connsiteY17" fmla="*/ 6898 h 24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019" h="244318">
                  <a:moveTo>
                    <a:pt x="342867" y="244316"/>
                  </a:moveTo>
                  <a:lnTo>
                    <a:pt x="41637" y="244316"/>
                  </a:lnTo>
                  <a:cubicBezTo>
                    <a:pt x="36082" y="244209"/>
                    <a:pt x="31462" y="240097"/>
                    <a:pt x="30659" y="234605"/>
                  </a:cubicBezTo>
                  <a:lnTo>
                    <a:pt x="68" y="6898"/>
                  </a:lnTo>
                  <a:cubicBezTo>
                    <a:pt x="-200" y="5143"/>
                    <a:pt x="335" y="3355"/>
                    <a:pt x="1474" y="2009"/>
                  </a:cubicBezTo>
                  <a:cubicBezTo>
                    <a:pt x="2678" y="763"/>
                    <a:pt x="4351" y="40"/>
                    <a:pt x="6092" y="0"/>
                  </a:cubicBezTo>
                  <a:lnTo>
                    <a:pt x="314619" y="0"/>
                  </a:lnTo>
                  <a:cubicBezTo>
                    <a:pt x="318033" y="127"/>
                    <a:pt x="320844" y="2665"/>
                    <a:pt x="321313" y="6027"/>
                  </a:cubicBezTo>
                  <a:lnTo>
                    <a:pt x="351904" y="233735"/>
                  </a:lnTo>
                  <a:cubicBezTo>
                    <a:pt x="352707" y="238744"/>
                    <a:pt x="349226" y="243432"/>
                    <a:pt x="344273" y="244209"/>
                  </a:cubicBezTo>
                  <a:cubicBezTo>
                    <a:pt x="343738" y="244289"/>
                    <a:pt x="343202" y="244330"/>
                    <a:pt x="342666" y="244316"/>
                  </a:cubicBezTo>
                  <a:close/>
                  <a:moveTo>
                    <a:pt x="6762" y="6429"/>
                  </a:moveTo>
                  <a:lnTo>
                    <a:pt x="37286" y="233735"/>
                  </a:lnTo>
                  <a:cubicBezTo>
                    <a:pt x="37688" y="235884"/>
                    <a:pt x="39429" y="237492"/>
                    <a:pt x="41637" y="237619"/>
                  </a:cubicBezTo>
                  <a:lnTo>
                    <a:pt x="342867" y="237619"/>
                  </a:lnTo>
                  <a:cubicBezTo>
                    <a:pt x="343604" y="237666"/>
                    <a:pt x="344340" y="237371"/>
                    <a:pt x="344875" y="236815"/>
                  </a:cubicBezTo>
                  <a:cubicBezTo>
                    <a:pt x="345344" y="236186"/>
                    <a:pt x="345545" y="235389"/>
                    <a:pt x="345478" y="234605"/>
                  </a:cubicBezTo>
                  <a:lnTo>
                    <a:pt x="314886" y="6898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9EC5024-5AED-9EC2-7377-7148217D0224}"/>
                </a:ext>
              </a:extLst>
            </p:cNvPr>
            <p:cNvSpPr/>
            <p:nvPr/>
          </p:nvSpPr>
          <p:spPr>
            <a:xfrm>
              <a:off x="8211659" y="2067311"/>
              <a:ext cx="168622" cy="108897"/>
            </a:xfrm>
            <a:custGeom>
              <a:avLst/>
              <a:gdLst>
                <a:gd name="connsiteX0" fmla="*/ 160656 w 168622"/>
                <a:gd name="connsiteY0" fmla="*/ 108898 h 108897"/>
                <a:gd name="connsiteX1" fmla="*/ 0 w 168622"/>
                <a:gd name="connsiteY1" fmla="*/ 86596 h 108897"/>
                <a:gd name="connsiteX2" fmla="*/ 4953 w 168622"/>
                <a:gd name="connsiteY2" fmla="*/ 76617 h 108897"/>
                <a:gd name="connsiteX3" fmla="*/ 9640 w 168622"/>
                <a:gd name="connsiteY3" fmla="*/ 33486 h 108897"/>
                <a:gd name="connsiteX4" fmla="*/ 1272 w 168622"/>
                <a:gd name="connsiteY4" fmla="*/ 13930 h 108897"/>
                <a:gd name="connsiteX5" fmla="*/ 168622 w 168622"/>
                <a:gd name="connsiteY5" fmla="*/ 0 h 10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622" h="108897">
                  <a:moveTo>
                    <a:pt x="160656" y="108898"/>
                  </a:moveTo>
                  <a:lnTo>
                    <a:pt x="0" y="86596"/>
                  </a:lnTo>
                  <a:lnTo>
                    <a:pt x="4953" y="76617"/>
                  </a:lnTo>
                  <a:cubicBezTo>
                    <a:pt x="11580" y="63256"/>
                    <a:pt x="13254" y="47966"/>
                    <a:pt x="9640" y="33486"/>
                  </a:cubicBezTo>
                  <a:lnTo>
                    <a:pt x="1272" y="13930"/>
                  </a:lnTo>
                  <a:lnTo>
                    <a:pt x="168622" y="0"/>
                  </a:lnTo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8A059FA-267E-7A8D-4333-A11908DFBB69}"/>
                </a:ext>
              </a:extLst>
            </p:cNvPr>
            <p:cNvSpPr/>
            <p:nvPr/>
          </p:nvSpPr>
          <p:spPr>
            <a:xfrm>
              <a:off x="8208363" y="2064016"/>
              <a:ext cx="175074" cy="115541"/>
            </a:xfrm>
            <a:custGeom>
              <a:avLst/>
              <a:gdLst>
                <a:gd name="connsiteX0" fmla="*/ 163953 w 175074"/>
                <a:gd name="connsiteY0" fmla="*/ 115542 h 115541"/>
                <a:gd name="connsiteX1" fmla="*/ 163484 w 175074"/>
                <a:gd name="connsiteY1" fmla="*/ 115542 h 115541"/>
                <a:gd name="connsiteX2" fmla="*/ 2829 w 175074"/>
                <a:gd name="connsiteY2" fmla="*/ 93307 h 115541"/>
                <a:gd name="connsiteX3" fmla="*/ 352 w 175074"/>
                <a:gd name="connsiteY3" fmla="*/ 91499 h 115541"/>
                <a:gd name="connsiteX4" fmla="*/ 352 w 175074"/>
                <a:gd name="connsiteY4" fmla="*/ 88485 h 115541"/>
                <a:gd name="connsiteX5" fmla="*/ 5238 w 175074"/>
                <a:gd name="connsiteY5" fmla="*/ 78439 h 115541"/>
                <a:gd name="connsiteX6" fmla="*/ 9657 w 175074"/>
                <a:gd name="connsiteY6" fmla="*/ 37652 h 115541"/>
                <a:gd name="connsiteX7" fmla="*/ 1489 w 175074"/>
                <a:gd name="connsiteY7" fmla="*/ 18632 h 115541"/>
                <a:gd name="connsiteX8" fmla="*/ 1489 w 175074"/>
                <a:gd name="connsiteY8" fmla="*/ 15618 h 115541"/>
                <a:gd name="connsiteX9" fmla="*/ 4033 w 175074"/>
                <a:gd name="connsiteY9" fmla="*/ 14011 h 115541"/>
                <a:gd name="connsiteX10" fmla="*/ 171383 w 175074"/>
                <a:gd name="connsiteY10" fmla="*/ 14 h 115541"/>
                <a:gd name="connsiteX11" fmla="*/ 175065 w 175074"/>
                <a:gd name="connsiteY11" fmla="*/ 3061 h 115541"/>
                <a:gd name="connsiteX12" fmla="*/ 171986 w 175074"/>
                <a:gd name="connsiteY12" fmla="*/ 6711 h 115541"/>
                <a:gd name="connsiteX13" fmla="*/ 8986 w 175074"/>
                <a:gd name="connsiteY13" fmla="*/ 20106 h 115541"/>
                <a:gd name="connsiteX14" fmla="*/ 15680 w 175074"/>
                <a:gd name="connsiteY14" fmla="*/ 35375 h 115541"/>
                <a:gd name="connsiteX15" fmla="*/ 10995 w 175074"/>
                <a:gd name="connsiteY15" fmla="*/ 81319 h 115541"/>
                <a:gd name="connsiteX16" fmla="*/ 8116 w 175074"/>
                <a:gd name="connsiteY16" fmla="*/ 87145 h 115541"/>
                <a:gd name="connsiteX17" fmla="*/ 164355 w 175074"/>
                <a:gd name="connsiteY17" fmla="*/ 108777 h 115541"/>
                <a:gd name="connsiteX18" fmla="*/ 167233 w 175074"/>
                <a:gd name="connsiteY18" fmla="*/ 112595 h 115541"/>
                <a:gd name="connsiteX19" fmla="*/ 163953 w 175074"/>
                <a:gd name="connsiteY19" fmla="*/ 115542 h 11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5074" h="115541">
                  <a:moveTo>
                    <a:pt x="163953" y="115542"/>
                  </a:moveTo>
                  <a:lnTo>
                    <a:pt x="163484" y="115542"/>
                  </a:lnTo>
                  <a:lnTo>
                    <a:pt x="2829" y="93307"/>
                  </a:lnTo>
                  <a:cubicBezTo>
                    <a:pt x="1757" y="93113"/>
                    <a:pt x="887" y="92443"/>
                    <a:pt x="352" y="91499"/>
                  </a:cubicBezTo>
                  <a:cubicBezTo>
                    <a:pt x="-117" y="90554"/>
                    <a:pt x="-117" y="89429"/>
                    <a:pt x="352" y="88485"/>
                  </a:cubicBezTo>
                  <a:lnTo>
                    <a:pt x="5238" y="78439"/>
                  </a:lnTo>
                  <a:cubicBezTo>
                    <a:pt x="11530" y="65801"/>
                    <a:pt x="13071" y="51342"/>
                    <a:pt x="9657" y="37652"/>
                  </a:cubicBezTo>
                  <a:lnTo>
                    <a:pt x="1489" y="18632"/>
                  </a:lnTo>
                  <a:cubicBezTo>
                    <a:pt x="954" y="17701"/>
                    <a:pt x="954" y="16549"/>
                    <a:pt x="1489" y="15618"/>
                  </a:cubicBezTo>
                  <a:cubicBezTo>
                    <a:pt x="2025" y="14688"/>
                    <a:pt x="2963" y="14078"/>
                    <a:pt x="4033" y="14011"/>
                  </a:cubicBezTo>
                  <a:lnTo>
                    <a:pt x="171383" y="14"/>
                  </a:lnTo>
                  <a:cubicBezTo>
                    <a:pt x="173257" y="-154"/>
                    <a:pt x="174864" y="1213"/>
                    <a:pt x="175065" y="3061"/>
                  </a:cubicBezTo>
                  <a:cubicBezTo>
                    <a:pt x="175199" y="4909"/>
                    <a:pt x="173860" y="6544"/>
                    <a:pt x="171986" y="6711"/>
                  </a:cubicBezTo>
                  <a:lnTo>
                    <a:pt x="8986" y="20106"/>
                  </a:lnTo>
                  <a:lnTo>
                    <a:pt x="15680" y="35375"/>
                  </a:lnTo>
                  <a:cubicBezTo>
                    <a:pt x="19698" y="50759"/>
                    <a:pt x="18024" y="67067"/>
                    <a:pt x="10995" y="81319"/>
                  </a:cubicBezTo>
                  <a:lnTo>
                    <a:pt x="8116" y="87145"/>
                  </a:lnTo>
                  <a:lnTo>
                    <a:pt x="164355" y="108777"/>
                  </a:lnTo>
                  <a:cubicBezTo>
                    <a:pt x="166162" y="109052"/>
                    <a:pt x="167501" y="110753"/>
                    <a:pt x="167233" y="112595"/>
                  </a:cubicBezTo>
                  <a:cubicBezTo>
                    <a:pt x="167032" y="114249"/>
                    <a:pt x="165626" y="115495"/>
                    <a:pt x="163953" y="115542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47603FC-9614-EFF6-7862-CC7BC79C8DF0}"/>
                </a:ext>
              </a:extLst>
            </p:cNvPr>
            <p:cNvSpPr/>
            <p:nvPr/>
          </p:nvSpPr>
          <p:spPr>
            <a:xfrm>
              <a:off x="8031591" y="1590332"/>
              <a:ext cx="50540" cy="83983"/>
            </a:xfrm>
            <a:custGeom>
              <a:avLst/>
              <a:gdLst>
                <a:gd name="connsiteX0" fmla="*/ 29588 w 50540"/>
                <a:gd name="connsiteY0" fmla="*/ 6362 h 83983"/>
                <a:gd name="connsiteX1" fmla="*/ 0 w 50540"/>
                <a:gd name="connsiteY1" fmla="*/ 44738 h 83983"/>
                <a:gd name="connsiteX2" fmla="*/ 0 w 50540"/>
                <a:gd name="connsiteY2" fmla="*/ 44738 h 83983"/>
                <a:gd name="connsiteX3" fmla="*/ 17806 w 50540"/>
                <a:gd name="connsiteY3" fmla="*/ 76282 h 83983"/>
                <a:gd name="connsiteX4" fmla="*/ 30057 w 50540"/>
                <a:gd name="connsiteY4" fmla="*/ 83984 h 83983"/>
                <a:gd name="connsiteX5" fmla="*/ 50540 w 50540"/>
                <a:gd name="connsiteY5" fmla="*/ 0 h 83983"/>
                <a:gd name="connsiteX6" fmla="*/ 29588 w 50540"/>
                <a:gd name="connsiteY6" fmla="*/ 6362 h 8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540" h="83983">
                  <a:moveTo>
                    <a:pt x="29588" y="6362"/>
                  </a:moveTo>
                  <a:cubicBezTo>
                    <a:pt x="12385" y="11305"/>
                    <a:pt x="402" y="26849"/>
                    <a:pt x="0" y="44738"/>
                  </a:cubicBezTo>
                  <a:lnTo>
                    <a:pt x="0" y="44738"/>
                  </a:lnTo>
                  <a:cubicBezTo>
                    <a:pt x="335" y="57563"/>
                    <a:pt x="7029" y="69384"/>
                    <a:pt x="17806" y="76282"/>
                  </a:cubicBezTo>
                  <a:lnTo>
                    <a:pt x="30057" y="83984"/>
                  </a:lnTo>
                  <a:lnTo>
                    <a:pt x="50540" y="0"/>
                  </a:lnTo>
                  <a:lnTo>
                    <a:pt x="29588" y="6362"/>
                  </a:lnTo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4B298E04-396B-B91B-9544-BEC4AD589465}"/>
                </a:ext>
              </a:extLst>
            </p:cNvPr>
            <p:cNvSpPr/>
            <p:nvPr/>
          </p:nvSpPr>
          <p:spPr>
            <a:xfrm>
              <a:off x="8028244" y="1586635"/>
              <a:ext cx="57217" cy="91029"/>
            </a:xfrm>
            <a:custGeom>
              <a:avLst/>
              <a:gdLst>
                <a:gd name="connsiteX0" fmla="*/ 33404 w 57217"/>
                <a:gd name="connsiteY0" fmla="*/ 91030 h 91029"/>
                <a:gd name="connsiteX1" fmla="*/ 31596 w 57217"/>
                <a:gd name="connsiteY1" fmla="*/ 90494 h 91029"/>
                <a:gd name="connsiteX2" fmla="*/ 19413 w 57217"/>
                <a:gd name="connsiteY2" fmla="*/ 82792 h 91029"/>
                <a:gd name="connsiteX3" fmla="*/ 0 w 57217"/>
                <a:gd name="connsiteY3" fmla="*/ 48502 h 91029"/>
                <a:gd name="connsiteX4" fmla="*/ 31998 w 57217"/>
                <a:gd name="connsiteY4" fmla="*/ 6845 h 91029"/>
                <a:gd name="connsiteX5" fmla="*/ 52883 w 57217"/>
                <a:gd name="connsiteY5" fmla="*/ 148 h 91029"/>
                <a:gd name="connsiteX6" fmla="*/ 56163 w 57217"/>
                <a:gd name="connsiteY6" fmla="*/ 952 h 91029"/>
                <a:gd name="connsiteX7" fmla="*/ 57100 w 57217"/>
                <a:gd name="connsiteY7" fmla="*/ 4166 h 91029"/>
                <a:gd name="connsiteX8" fmla="*/ 36617 w 57217"/>
                <a:gd name="connsiteY8" fmla="*/ 88150 h 91029"/>
                <a:gd name="connsiteX9" fmla="*/ 34675 w 57217"/>
                <a:gd name="connsiteY9" fmla="*/ 90427 h 91029"/>
                <a:gd name="connsiteX10" fmla="*/ 33404 w 57217"/>
                <a:gd name="connsiteY10" fmla="*/ 91030 h 91029"/>
                <a:gd name="connsiteX11" fmla="*/ 49202 w 57217"/>
                <a:gd name="connsiteY11" fmla="*/ 8586 h 91029"/>
                <a:gd name="connsiteX12" fmla="*/ 33939 w 57217"/>
                <a:gd name="connsiteY12" fmla="*/ 13208 h 91029"/>
                <a:gd name="connsiteX13" fmla="*/ 33939 w 57217"/>
                <a:gd name="connsiteY13" fmla="*/ 13208 h 91029"/>
                <a:gd name="connsiteX14" fmla="*/ 6761 w 57217"/>
                <a:gd name="connsiteY14" fmla="*/ 48234 h 91029"/>
                <a:gd name="connsiteX15" fmla="*/ 23028 w 57217"/>
                <a:gd name="connsiteY15" fmla="*/ 77032 h 91029"/>
                <a:gd name="connsiteX16" fmla="*/ 31328 w 57217"/>
                <a:gd name="connsiteY16" fmla="*/ 82256 h 91029"/>
                <a:gd name="connsiteX17" fmla="*/ 32935 w 57217"/>
                <a:gd name="connsiteY17" fmla="*/ 10060 h 91029"/>
                <a:gd name="connsiteX18" fmla="*/ 32935 w 57217"/>
                <a:gd name="connsiteY18" fmla="*/ 10060 h 9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217" h="91029">
                  <a:moveTo>
                    <a:pt x="33404" y="91030"/>
                  </a:moveTo>
                  <a:cubicBezTo>
                    <a:pt x="32734" y="91030"/>
                    <a:pt x="32132" y="90842"/>
                    <a:pt x="31596" y="90494"/>
                  </a:cubicBezTo>
                  <a:lnTo>
                    <a:pt x="19413" y="82792"/>
                  </a:lnTo>
                  <a:cubicBezTo>
                    <a:pt x="7631" y="75331"/>
                    <a:pt x="335" y="62459"/>
                    <a:pt x="0" y="48502"/>
                  </a:cubicBezTo>
                  <a:cubicBezTo>
                    <a:pt x="402" y="29100"/>
                    <a:pt x="13388" y="12216"/>
                    <a:pt x="31998" y="6845"/>
                  </a:cubicBezTo>
                  <a:lnTo>
                    <a:pt x="52883" y="148"/>
                  </a:lnTo>
                  <a:cubicBezTo>
                    <a:pt x="54021" y="-214"/>
                    <a:pt x="55292" y="101"/>
                    <a:pt x="56163" y="952"/>
                  </a:cubicBezTo>
                  <a:cubicBezTo>
                    <a:pt x="57033" y="1762"/>
                    <a:pt x="57435" y="3001"/>
                    <a:pt x="57100" y="4166"/>
                  </a:cubicBezTo>
                  <a:lnTo>
                    <a:pt x="36617" y="88150"/>
                  </a:lnTo>
                  <a:cubicBezTo>
                    <a:pt x="36349" y="89161"/>
                    <a:pt x="35613" y="89998"/>
                    <a:pt x="34675" y="90427"/>
                  </a:cubicBezTo>
                  <a:cubicBezTo>
                    <a:pt x="34273" y="90722"/>
                    <a:pt x="33872" y="90929"/>
                    <a:pt x="33404" y="91030"/>
                  </a:cubicBezTo>
                  <a:close/>
                  <a:moveTo>
                    <a:pt x="49202" y="8586"/>
                  </a:moveTo>
                  <a:lnTo>
                    <a:pt x="33939" y="13208"/>
                  </a:lnTo>
                  <a:lnTo>
                    <a:pt x="33939" y="13208"/>
                  </a:lnTo>
                  <a:cubicBezTo>
                    <a:pt x="18208" y="17661"/>
                    <a:pt x="7163" y="31859"/>
                    <a:pt x="6761" y="48234"/>
                  </a:cubicBezTo>
                  <a:cubicBezTo>
                    <a:pt x="7029" y="59954"/>
                    <a:pt x="13121" y="70771"/>
                    <a:pt x="23028" y="77032"/>
                  </a:cubicBezTo>
                  <a:lnTo>
                    <a:pt x="31328" y="82256"/>
                  </a:lnTo>
                  <a:close/>
                  <a:moveTo>
                    <a:pt x="32935" y="10060"/>
                  </a:moveTo>
                  <a:lnTo>
                    <a:pt x="32935" y="10060"/>
                  </a:ln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4E2A3B6B-96B0-4BB3-4DEF-582C3AC4681A}"/>
                </a:ext>
              </a:extLst>
            </p:cNvPr>
            <p:cNvSpPr/>
            <p:nvPr/>
          </p:nvSpPr>
          <p:spPr>
            <a:xfrm>
              <a:off x="8043227" y="1618394"/>
              <a:ext cx="154375" cy="276830"/>
            </a:xfrm>
            <a:custGeom>
              <a:avLst/>
              <a:gdLst>
                <a:gd name="connsiteX0" fmla="*/ 145205 w 154375"/>
                <a:gd name="connsiteY0" fmla="*/ 146804 h 276830"/>
                <a:gd name="connsiteX1" fmla="*/ 127599 w 154375"/>
                <a:gd name="connsiteY1" fmla="*/ 26253 h 276830"/>
                <a:gd name="connsiteX2" fmla="*/ 30402 w 154375"/>
                <a:gd name="connsiteY2" fmla="*/ 0 h 276830"/>
                <a:gd name="connsiteX3" fmla="*/ 3225 w 154375"/>
                <a:gd name="connsiteY3" fmla="*/ 46881 h 276830"/>
                <a:gd name="connsiteX4" fmla="*/ 78 w 154375"/>
                <a:gd name="connsiteY4" fmla="*/ 104143 h 276830"/>
                <a:gd name="connsiteX5" fmla="*/ 56710 w 154375"/>
                <a:gd name="connsiteY5" fmla="*/ 167365 h 276830"/>
                <a:gd name="connsiteX6" fmla="*/ 60525 w 154375"/>
                <a:gd name="connsiteY6" fmla="*/ 194823 h 276830"/>
                <a:gd name="connsiteX7" fmla="*/ 67219 w 154375"/>
                <a:gd name="connsiteY7" fmla="*/ 264877 h 276830"/>
                <a:gd name="connsiteX8" fmla="*/ 83084 w 154375"/>
                <a:gd name="connsiteY8" fmla="*/ 276678 h 276830"/>
                <a:gd name="connsiteX9" fmla="*/ 91653 w 154375"/>
                <a:gd name="connsiteY9" fmla="*/ 271976 h 276830"/>
                <a:gd name="connsiteX10" fmla="*/ 154375 w 154375"/>
                <a:gd name="connsiteY10" fmla="*/ 193417 h 276830"/>
                <a:gd name="connsiteX11" fmla="*/ 141389 w 154375"/>
                <a:gd name="connsiteY11" fmla="*/ 155645 h 27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375" h="276830">
                  <a:moveTo>
                    <a:pt x="145205" y="146804"/>
                  </a:moveTo>
                  <a:lnTo>
                    <a:pt x="127599" y="26253"/>
                  </a:lnTo>
                  <a:lnTo>
                    <a:pt x="30402" y="0"/>
                  </a:lnTo>
                  <a:cubicBezTo>
                    <a:pt x="14404" y="10388"/>
                    <a:pt x="4296" y="27807"/>
                    <a:pt x="3225" y="46881"/>
                  </a:cubicBezTo>
                  <a:lnTo>
                    <a:pt x="78" y="104143"/>
                  </a:lnTo>
                  <a:cubicBezTo>
                    <a:pt x="-1595" y="137200"/>
                    <a:pt x="23708" y="165423"/>
                    <a:pt x="56710" y="167365"/>
                  </a:cubicBezTo>
                  <a:lnTo>
                    <a:pt x="60525" y="194823"/>
                  </a:lnTo>
                  <a:lnTo>
                    <a:pt x="67219" y="264877"/>
                  </a:lnTo>
                  <a:cubicBezTo>
                    <a:pt x="68358" y="272525"/>
                    <a:pt x="75453" y="277809"/>
                    <a:pt x="83084" y="276678"/>
                  </a:cubicBezTo>
                  <a:cubicBezTo>
                    <a:pt x="86431" y="276189"/>
                    <a:pt x="89444" y="274521"/>
                    <a:pt x="91653" y="271976"/>
                  </a:cubicBezTo>
                  <a:lnTo>
                    <a:pt x="154375" y="193417"/>
                  </a:lnTo>
                  <a:lnTo>
                    <a:pt x="141389" y="155645"/>
                  </a:lnTo>
                </a:path>
              </a:pathLst>
            </a:custGeom>
            <a:solidFill>
              <a:srgbClr val="A8B2C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1250A3B-BF55-BDBD-52B4-AE8AF8633526}"/>
                </a:ext>
              </a:extLst>
            </p:cNvPr>
            <p:cNvSpPr/>
            <p:nvPr/>
          </p:nvSpPr>
          <p:spPr>
            <a:xfrm>
              <a:off x="8039994" y="1614686"/>
              <a:ext cx="161314" cy="283721"/>
            </a:xfrm>
            <a:custGeom>
              <a:avLst/>
              <a:gdLst>
                <a:gd name="connsiteX0" fmla="*/ 84509 w 161314"/>
                <a:gd name="connsiteY0" fmla="*/ 283720 h 283721"/>
                <a:gd name="connsiteX1" fmla="*/ 79556 w 161314"/>
                <a:gd name="connsiteY1" fmla="*/ 282984 h 283721"/>
                <a:gd name="connsiteX2" fmla="*/ 67239 w 161314"/>
                <a:gd name="connsiteY2" fmla="*/ 268852 h 283721"/>
                <a:gd name="connsiteX3" fmla="*/ 60545 w 161314"/>
                <a:gd name="connsiteY3" fmla="*/ 198598 h 283721"/>
                <a:gd name="connsiteX4" fmla="*/ 57131 w 161314"/>
                <a:gd name="connsiteY4" fmla="*/ 174019 h 283721"/>
                <a:gd name="connsiteX5" fmla="*/ 98 w 161314"/>
                <a:gd name="connsiteY5" fmla="*/ 107448 h 283721"/>
                <a:gd name="connsiteX6" fmla="*/ 3245 w 161314"/>
                <a:gd name="connsiteY6" fmla="*/ 50187 h 283721"/>
                <a:gd name="connsiteX7" fmla="*/ 31895 w 161314"/>
                <a:gd name="connsiteY7" fmla="*/ 560 h 283721"/>
                <a:gd name="connsiteX8" fmla="*/ 34639 w 161314"/>
                <a:gd name="connsiteY8" fmla="*/ 91 h 283721"/>
                <a:gd name="connsiteX9" fmla="*/ 131836 w 161314"/>
                <a:gd name="connsiteY9" fmla="*/ 26411 h 283721"/>
                <a:gd name="connsiteX10" fmla="*/ 134246 w 161314"/>
                <a:gd name="connsiteY10" fmla="*/ 29157 h 283721"/>
                <a:gd name="connsiteX11" fmla="*/ 151918 w 161314"/>
                <a:gd name="connsiteY11" fmla="*/ 150043 h 283721"/>
                <a:gd name="connsiteX12" fmla="*/ 149107 w 161314"/>
                <a:gd name="connsiteY12" fmla="*/ 153860 h 283721"/>
                <a:gd name="connsiteX13" fmla="*/ 145291 w 161314"/>
                <a:gd name="connsiteY13" fmla="*/ 150980 h 283721"/>
                <a:gd name="connsiteX14" fmla="*/ 127953 w 161314"/>
                <a:gd name="connsiteY14" fmla="*/ 32238 h 283721"/>
                <a:gd name="connsiteX15" fmla="*/ 34237 w 161314"/>
                <a:gd name="connsiteY15" fmla="*/ 6989 h 283721"/>
                <a:gd name="connsiteX16" fmla="*/ 9805 w 161314"/>
                <a:gd name="connsiteY16" fmla="*/ 50521 h 283721"/>
                <a:gd name="connsiteX17" fmla="*/ 6658 w 161314"/>
                <a:gd name="connsiteY17" fmla="*/ 107850 h 283721"/>
                <a:gd name="connsiteX18" fmla="*/ 60144 w 161314"/>
                <a:gd name="connsiteY18" fmla="*/ 167516 h 283721"/>
                <a:gd name="connsiteX19" fmla="*/ 60210 w 161314"/>
                <a:gd name="connsiteY19" fmla="*/ 167523 h 283721"/>
                <a:gd name="connsiteX20" fmla="*/ 63357 w 161314"/>
                <a:gd name="connsiteY20" fmla="*/ 170403 h 283721"/>
                <a:gd name="connsiteX21" fmla="*/ 67105 w 161314"/>
                <a:gd name="connsiteY21" fmla="*/ 197861 h 283721"/>
                <a:gd name="connsiteX22" fmla="*/ 73799 w 161314"/>
                <a:gd name="connsiteY22" fmla="*/ 268049 h 283721"/>
                <a:gd name="connsiteX23" fmla="*/ 86050 w 161314"/>
                <a:gd name="connsiteY23" fmla="*/ 276802 h 283721"/>
                <a:gd name="connsiteX24" fmla="*/ 92342 w 161314"/>
                <a:gd name="connsiteY24" fmla="*/ 273272 h 283721"/>
                <a:gd name="connsiteX25" fmla="*/ 153860 w 161314"/>
                <a:gd name="connsiteY25" fmla="*/ 196254 h 283721"/>
                <a:gd name="connsiteX26" fmla="*/ 141475 w 161314"/>
                <a:gd name="connsiteY26" fmla="*/ 160290 h 283721"/>
                <a:gd name="connsiteX27" fmla="*/ 143685 w 161314"/>
                <a:gd name="connsiteY27" fmla="*/ 155836 h 283721"/>
                <a:gd name="connsiteX28" fmla="*/ 148169 w 161314"/>
                <a:gd name="connsiteY28" fmla="*/ 158080 h 283721"/>
                <a:gd name="connsiteX29" fmla="*/ 161156 w 161314"/>
                <a:gd name="connsiteY29" fmla="*/ 195852 h 283721"/>
                <a:gd name="connsiteX30" fmla="*/ 160620 w 161314"/>
                <a:gd name="connsiteY30" fmla="*/ 199000 h 283721"/>
                <a:gd name="connsiteX31" fmla="*/ 97830 w 161314"/>
                <a:gd name="connsiteY31" fmla="*/ 277559 h 283721"/>
                <a:gd name="connsiteX32" fmla="*/ 84509 w 161314"/>
                <a:gd name="connsiteY32" fmla="*/ 283720 h 28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314" h="283721">
                  <a:moveTo>
                    <a:pt x="84509" y="283720"/>
                  </a:moveTo>
                  <a:cubicBezTo>
                    <a:pt x="82836" y="283740"/>
                    <a:pt x="81162" y="283492"/>
                    <a:pt x="79556" y="282984"/>
                  </a:cubicBezTo>
                  <a:cubicBezTo>
                    <a:pt x="72996" y="281169"/>
                    <a:pt x="68176" y="275603"/>
                    <a:pt x="67239" y="268852"/>
                  </a:cubicBezTo>
                  <a:lnTo>
                    <a:pt x="60545" y="198598"/>
                  </a:lnTo>
                  <a:lnTo>
                    <a:pt x="57131" y="174019"/>
                  </a:lnTo>
                  <a:cubicBezTo>
                    <a:pt x="23393" y="170664"/>
                    <a:pt x="-1776" y="141330"/>
                    <a:pt x="98" y="107448"/>
                  </a:cubicBezTo>
                  <a:lnTo>
                    <a:pt x="3245" y="50187"/>
                  </a:lnTo>
                  <a:cubicBezTo>
                    <a:pt x="4449" y="30041"/>
                    <a:pt x="15026" y="11644"/>
                    <a:pt x="31895" y="560"/>
                  </a:cubicBezTo>
                  <a:cubicBezTo>
                    <a:pt x="32698" y="44"/>
                    <a:pt x="33702" y="-123"/>
                    <a:pt x="34639" y="91"/>
                  </a:cubicBezTo>
                  <a:lnTo>
                    <a:pt x="131836" y="26411"/>
                  </a:lnTo>
                  <a:cubicBezTo>
                    <a:pt x="133108" y="26753"/>
                    <a:pt x="134045" y="27838"/>
                    <a:pt x="134246" y="29157"/>
                  </a:cubicBezTo>
                  <a:lnTo>
                    <a:pt x="151918" y="150043"/>
                  </a:lnTo>
                  <a:cubicBezTo>
                    <a:pt x="152186" y="151864"/>
                    <a:pt x="150914" y="153552"/>
                    <a:pt x="149107" y="153860"/>
                  </a:cubicBezTo>
                  <a:cubicBezTo>
                    <a:pt x="147232" y="154101"/>
                    <a:pt x="145559" y="152822"/>
                    <a:pt x="145291" y="150980"/>
                  </a:cubicBezTo>
                  <a:lnTo>
                    <a:pt x="127953" y="32238"/>
                  </a:lnTo>
                  <a:lnTo>
                    <a:pt x="34237" y="6989"/>
                  </a:lnTo>
                  <a:cubicBezTo>
                    <a:pt x="19846" y="16948"/>
                    <a:pt x="10808" y="33015"/>
                    <a:pt x="9805" y="50521"/>
                  </a:cubicBezTo>
                  <a:lnTo>
                    <a:pt x="6658" y="107850"/>
                  </a:lnTo>
                  <a:cubicBezTo>
                    <a:pt x="4918" y="139093"/>
                    <a:pt x="28883" y="165808"/>
                    <a:pt x="60144" y="167516"/>
                  </a:cubicBezTo>
                  <a:cubicBezTo>
                    <a:pt x="60144" y="167516"/>
                    <a:pt x="60210" y="167523"/>
                    <a:pt x="60210" y="167523"/>
                  </a:cubicBezTo>
                  <a:cubicBezTo>
                    <a:pt x="61817" y="167603"/>
                    <a:pt x="63156" y="168809"/>
                    <a:pt x="63357" y="170403"/>
                  </a:cubicBezTo>
                  <a:lnTo>
                    <a:pt x="67105" y="197861"/>
                  </a:lnTo>
                  <a:lnTo>
                    <a:pt x="73799" y="268049"/>
                  </a:lnTo>
                  <a:cubicBezTo>
                    <a:pt x="74736" y="273848"/>
                    <a:pt x="80226" y="277766"/>
                    <a:pt x="86050" y="276802"/>
                  </a:cubicBezTo>
                  <a:cubicBezTo>
                    <a:pt x="88459" y="276393"/>
                    <a:pt x="90735" y="275148"/>
                    <a:pt x="92342" y="273272"/>
                  </a:cubicBezTo>
                  <a:lnTo>
                    <a:pt x="153860" y="196254"/>
                  </a:lnTo>
                  <a:lnTo>
                    <a:pt x="141475" y="160290"/>
                  </a:lnTo>
                  <a:cubicBezTo>
                    <a:pt x="140873" y="158441"/>
                    <a:pt x="141877" y="156445"/>
                    <a:pt x="143685" y="155836"/>
                  </a:cubicBezTo>
                  <a:cubicBezTo>
                    <a:pt x="145559" y="155226"/>
                    <a:pt x="147567" y="156231"/>
                    <a:pt x="148169" y="158080"/>
                  </a:cubicBezTo>
                  <a:lnTo>
                    <a:pt x="161156" y="195852"/>
                  </a:lnTo>
                  <a:cubicBezTo>
                    <a:pt x="161490" y="196924"/>
                    <a:pt x="161290" y="198102"/>
                    <a:pt x="160620" y="199000"/>
                  </a:cubicBezTo>
                  <a:lnTo>
                    <a:pt x="97830" y="277559"/>
                  </a:lnTo>
                  <a:cubicBezTo>
                    <a:pt x="94550" y="281510"/>
                    <a:pt x="89664" y="283767"/>
                    <a:pt x="84509" y="283720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57FC99F-A9C6-7C3B-D77F-7C925D0A1AC0}"/>
                </a:ext>
              </a:extLst>
            </p:cNvPr>
            <p:cNvSpPr/>
            <p:nvPr/>
          </p:nvSpPr>
          <p:spPr>
            <a:xfrm>
              <a:off x="8057162" y="1584807"/>
              <a:ext cx="183315" cy="189030"/>
            </a:xfrm>
            <a:custGeom>
              <a:avLst/>
              <a:gdLst>
                <a:gd name="connsiteX0" fmla="*/ 106502 w 183315"/>
                <a:gd name="connsiteY0" fmla="*/ 120116 h 189030"/>
                <a:gd name="connsiteX1" fmla="*/ 127587 w 183315"/>
                <a:gd name="connsiteY1" fmla="*/ 189030 h 189030"/>
                <a:gd name="connsiteX2" fmla="*/ 169492 w 183315"/>
                <a:gd name="connsiteY2" fmla="*/ 161103 h 189030"/>
                <a:gd name="connsiteX3" fmla="*/ 169023 w 183315"/>
                <a:gd name="connsiteY3" fmla="*/ 49259 h 189030"/>
                <a:gd name="connsiteX4" fmla="*/ 111990 w 183315"/>
                <a:gd name="connsiteY4" fmla="*/ 1440 h 189030"/>
                <a:gd name="connsiteX5" fmla="*/ 95322 w 183315"/>
                <a:gd name="connsiteY5" fmla="*/ 101 h 189030"/>
                <a:gd name="connsiteX6" fmla="*/ 40967 w 183315"/>
                <a:gd name="connsiteY6" fmla="*/ 3248 h 189030"/>
                <a:gd name="connsiteX7" fmla="*/ 0 w 183315"/>
                <a:gd name="connsiteY7" fmla="*/ 13294 h 189030"/>
                <a:gd name="connsiteX8" fmla="*/ 3548 w 183315"/>
                <a:gd name="connsiteY8" fmla="*/ 19992 h 189030"/>
                <a:gd name="connsiteX9" fmla="*/ 101146 w 183315"/>
                <a:gd name="connsiteY9" fmla="*/ 95336 h 189030"/>
                <a:gd name="connsiteX10" fmla="*/ 115203 w 183315"/>
                <a:gd name="connsiteY10" fmla="*/ 108061 h 189030"/>
                <a:gd name="connsiteX11" fmla="*/ 106502 w 183315"/>
                <a:gd name="connsiteY11" fmla="*/ 120116 h 18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315" h="189030">
                  <a:moveTo>
                    <a:pt x="106502" y="120116"/>
                  </a:moveTo>
                  <a:cubicBezTo>
                    <a:pt x="107372" y="166997"/>
                    <a:pt x="127587" y="189030"/>
                    <a:pt x="127587" y="189030"/>
                  </a:cubicBezTo>
                  <a:cubicBezTo>
                    <a:pt x="127587" y="189030"/>
                    <a:pt x="164404" y="170479"/>
                    <a:pt x="169492" y="161103"/>
                  </a:cubicBezTo>
                  <a:cubicBezTo>
                    <a:pt x="188101" y="126103"/>
                    <a:pt x="187900" y="84104"/>
                    <a:pt x="169023" y="49259"/>
                  </a:cubicBezTo>
                  <a:cubicBezTo>
                    <a:pt x="157510" y="26957"/>
                    <a:pt x="137294" y="6932"/>
                    <a:pt x="111990" y="1440"/>
                  </a:cubicBezTo>
                  <a:cubicBezTo>
                    <a:pt x="106502" y="228"/>
                    <a:pt x="100945" y="-221"/>
                    <a:pt x="95322" y="101"/>
                  </a:cubicBezTo>
                  <a:lnTo>
                    <a:pt x="40967" y="3248"/>
                  </a:lnTo>
                  <a:cubicBezTo>
                    <a:pt x="26843" y="4420"/>
                    <a:pt x="13053" y="7809"/>
                    <a:pt x="0" y="13294"/>
                  </a:cubicBezTo>
                  <a:lnTo>
                    <a:pt x="3548" y="19992"/>
                  </a:lnTo>
                  <a:cubicBezTo>
                    <a:pt x="27177" y="62251"/>
                    <a:pt x="101146" y="95336"/>
                    <a:pt x="101146" y="95336"/>
                  </a:cubicBezTo>
                  <a:cubicBezTo>
                    <a:pt x="101146" y="95336"/>
                    <a:pt x="115940" y="108262"/>
                    <a:pt x="115203" y="108061"/>
                  </a:cubicBezTo>
                  <a:cubicBezTo>
                    <a:pt x="112057" y="111878"/>
                    <a:pt x="109112" y="115903"/>
                    <a:pt x="106502" y="120116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7A2F0B3-6C4B-E4E4-ED45-7C334035A32F}"/>
                </a:ext>
              </a:extLst>
            </p:cNvPr>
            <p:cNvSpPr/>
            <p:nvPr/>
          </p:nvSpPr>
          <p:spPr>
            <a:xfrm>
              <a:off x="8053648" y="1581187"/>
              <a:ext cx="190217" cy="195998"/>
            </a:xfrm>
            <a:custGeom>
              <a:avLst/>
              <a:gdLst>
                <a:gd name="connsiteX0" fmla="*/ 131102 w 190217"/>
                <a:gd name="connsiteY0" fmla="*/ 195999 h 195998"/>
                <a:gd name="connsiteX1" fmla="*/ 128625 w 190217"/>
                <a:gd name="connsiteY1" fmla="*/ 194928 h 195998"/>
                <a:gd name="connsiteX2" fmla="*/ 106669 w 190217"/>
                <a:gd name="connsiteY2" fmla="*/ 123802 h 195998"/>
                <a:gd name="connsiteX3" fmla="*/ 107204 w 190217"/>
                <a:gd name="connsiteY3" fmla="*/ 121927 h 195998"/>
                <a:gd name="connsiteX4" fmla="*/ 113898 w 190217"/>
                <a:gd name="connsiteY4" fmla="*/ 111546 h 195998"/>
                <a:gd name="connsiteX5" fmla="*/ 102585 w 190217"/>
                <a:gd name="connsiteY5" fmla="*/ 101568 h 195998"/>
                <a:gd name="connsiteX6" fmla="*/ 3849 w 190217"/>
                <a:gd name="connsiteY6" fmla="*/ 24951 h 195998"/>
                <a:gd name="connsiteX7" fmla="*/ 302 w 190217"/>
                <a:gd name="connsiteY7" fmla="*/ 18254 h 195998"/>
                <a:gd name="connsiteX8" fmla="*/ 302 w 190217"/>
                <a:gd name="connsiteY8" fmla="*/ 15441 h 195998"/>
                <a:gd name="connsiteX9" fmla="*/ 2376 w 190217"/>
                <a:gd name="connsiteY9" fmla="*/ 13432 h 195998"/>
                <a:gd name="connsiteX10" fmla="*/ 7598 w 190217"/>
                <a:gd name="connsiteY10" fmla="*/ 11556 h 195998"/>
                <a:gd name="connsiteX11" fmla="*/ 44080 w 190217"/>
                <a:gd name="connsiteY11" fmla="*/ 3319 h 195998"/>
                <a:gd name="connsiteX12" fmla="*/ 98569 w 190217"/>
                <a:gd name="connsiteY12" fmla="*/ 104 h 195998"/>
                <a:gd name="connsiteX13" fmla="*/ 116174 w 190217"/>
                <a:gd name="connsiteY13" fmla="*/ 1510 h 195998"/>
                <a:gd name="connsiteX14" fmla="*/ 175416 w 190217"/>
                <a:gd name="connsiteY14" fmla="*/ 51070 h 195998"/>
                <a:gd name="connsiteX15" fmla="*/ 175885 w 190217"/>
                <a:gd name="connsiteY15" fmla="*/ 166062 h 195998"/>
                <a:gd name="connsiteX16" fmla="*/ 132575 w 190217"/>
                <a:gd name="connsiteY16" fmla="*/ 195396 h 195998"/>
                <a:gd name="connsiteX17" fmla="*/ 131102 w 190217"/>
                <a:gd name="connsiteY17" fmla="*/ 195999 h 195998"/>
                <a:gd name="connsiteX18" fmla="*/ 113363 w 190217"/>
                <a:gd name="connsiteY18" fmla="*/ 124673 h 195998"/>
                <a:gd name="connsiteX19" fmla="*/ 132039 w 190217"/>
                <a:gd name="connsiteY19" fmla="*/ 188431 h 195998"/>
                <a:gd name="connsiteX20" fmla="*/ 170061 w 190217"/>
                <a:gd name="connsiteY20" fmla="*/ 163115 h 195998"/>
                <a:gd name="connsiteX21" fmla="*/ 169525 w 190217"/>
                <a:gd name="connsiteY21" fmla="*/ 54419 h 195998"/>
                <a:gd name="connsiteX22" fmla="*/ 114769 w 190217"/>
                <a:gd name="connsiteY22" fmla="*/ 8275 h 195998"/>
                <a:gd name="connsiteX23" fmla="*/ 99038 w 190217"/>
                <a:gd name="connsiteY23" fmla="*/ 7069 h 195998"/>
                <a:gd name="connsiteX24" fmla="*/ 44683 w 190217"/>
                <a:gd name="connsiteY24" fmla="*/ 10217 h 195998"/>
                <a:gd name="connsiteX25" fmla="*/ 9940 w 190217"/>
                <a:gd name="connsiteY25" fmla="*/ 18120 h 195998"/>
                <a:gd name="connsiteX26" fmla="*/ 8334 w 190217"/>
                <a:gd name="connsiteY26" fmla="*/ 18722 h 195998"/>
                <a:gd name="connsiteX27" fmla="*/ 10007 w 190217"/>
                <a:gd name="connsiteY27" fmla="*/ 21669 h 195998"/>
                <a:gd name="connsiteX28" fmla="*/ 106066 w 190217"/>
                <a:gd name="connsiteY28" fmla="*/ 95339 h 195998"/>
                <a:gd name="connsiteX29" fmla="*/ 106869 w 190217"/>
                <a:gd name="connsiteY29" fmla="*/ 95875 h 195998"/>
                <a:gd name="connsiteX30" fmla="*/ 121664 w 190217"/>
                <a:gd name="connsiteY30" fmla="*/ 112685 h 195998"/>
                <a:gd name="connsiteX31" fmla="*/ 120525 w 190217"/>
                <a:gd name="connsiteY31" fmla="*/ 113891 h 195998"/>
                <a:gd name="connsiteX32" fmla="*/ 113363 w 190217"/>
                <a:gd name="connsiteY32" fmla="*/ 124673 h 19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217" h="195998">
                  <a:moveTo>
                    <a:pt x="131102" y="195999"/>
                  </a:moveTo>
                  <a:cubicBezTo>
                    <a:pt x="130165" y="196006"/>
                    <a:pt x="129295" y="195617"/>
                    <a:pt x="128625" y="194928"/>
                  </a:cubicBezTo>
                  <a:cubicBezTo>
                    <a:pt x="127755" y="193990"/>
                    <a:pt x="107539" y="171085"/>
                    <a:pt x="106669" y="123802"/>
                  </a:cubicBezTo>
                  <a:cubicBezTo>
                    <a:pt x="106669" y="123139"/>
                    <a:pt x="106869" y="122490"/>
                    <a:pt x="107204" y="121927"/>
                  </a:cubicBezTo>
                  <a:cubicBezTo>
                    <a:pt x="110417" y="116971"/>
                    <a:pt x="112560" y="113690"/>
                    <a:pt x="113898" y="111546"/>
                  </a:cubicBezTo>
                  <a:lnTo>
                    <a:pt x="102585" y="101568"/>
                  </a:lnTo>
                  <a:cubicBezTo>
                    <a:pt x="95891" y="98420"/>
                    <a:pt x="27011" y="66474"/>
                    <a:pt x="3849" y="24951"/>
                  </a:cubicBezTo>
                  <a:lnTo>
                    <a:pt x="302" y="18254"/>
                  </a:lnTo>
                  <a:cubicBezTo>
                    <a:pt x="-101" y="17356"/>
                    <a:pt x="-101" y="16338"/>
                    <a:pt x="302" y="15441"/>
                  </a:cubicBezTo>
                  <a:cubicBezTo>
                    <a:pt x="703" y="14510"/>
                    <a:pt x="1439" y="13786"/>
                    <a:pt x="2376" y="13432"/>
                  </a:cubicBezTo>
                  <a:lnTo>
                    <a:pt x="7598" y="11556"/>
                  </a:lnTo>
                  <a:cubicBezTo>
                    <a:pt x="19245" y="6969"/>
                    <a:pt x="31562" y="4196"/>
                    <a:pt x="44080" y="3319"/>
                  </a:cubicBezTo>
                  <a:lnTo>
                    <a:pt x="98569" y="104"/>
                  </a:lnTo>
                  <a:cubicBezTo>
                    <a:pt x="104460" y="-231"/>
                    <a:pt x="110417" y="245"/>
                    <a:pt x="116174" y="1510"/>
                  </a:cubicBezTo>
                  <a:cubicBezTo>
                    <a:pt x="139871" y="6667"/>
                    <a:pt x="162028" y="25219"/>
                    <a:pt x="175416" y="51070"/>
                  </a:cubicBezTo>
                  <a:cubicBezTo>
                    <a:pt x="184654" y="69019"/>
                    <a:pt x="203263" y="116034"/>
                    <a:pt x="175885" y="166062"/>
                  </a:cubicBezTo>
                  <a:cubicBezTo>
                    <a:pt x="170395" y="176041"/>
                    <a:pt x="136390" y="193454"/>
                    <a:pt x="132575" y="195396"/>
                  </a:cubicBezTo>
                  <a:cubicBezTo>
                    <a:pt x="132173" y="195724"/>
                    <a:pt x="131638" y="195932"/>
                    <a:pt x="131102" y="195999"/>
                  </a:cubicBezTo>
                  <a:close/>
                  <a:moveTo>
                    <a:pt x="113363" y="124673"/>
                  </a:moveTo>
                  <a:cubicBezTo>
                    <a:pt x="113095" y="147310"/>
                    <a:pt x="119588" y="169511"/>
                    <a:pt x="132039" y="188431"/>
                  </a:cubicBezTo>
                  <a:cubicBezTo>
                    <a:pt x="146030" y="181198"/>
                    <a:pt x="166915" y="168942"/>
                    <a:pt x="170061" y="163115"/>
                  </a:cubicBezTo>
                  <a:cubicBezTo>
                    <a:pt x="195900" y="116235"/>
                    <a:pt x="178295" y="71363"/>
                    <a:pt x="169525" y="54419"/>
                  </a:cubicBezTo>
                  <a:cubicBezTo>
                    <a:pt x="158882" y="31795"/>
                    <a:pt x="138867" y="14952"/>
                    <a:pt x="114769" y="8275"/>
                  </a:cubicBezTo>
                  <a:cubicBezTo>
                    <a:pt x="109614" y="7170"/>
                    <a:pt x="104326" y="6768"/>
                    <a:pt x="99038" y="7069"/>
                  </a:cubicBezTo>
                  <a:lnTo>
                    <a:pt x="44683" y="10217"/>
                  </a:lnTo>
                  <a:cubicBezTo>
                    <a:pt x="32767" y="11154"/>
                    <a:pt x="21053" y="13813"/>
                    <a:pt x="9940" y="18120"/>
                  </a:cubicBezTo>
                  <a:lnTo>
                    <a:pt x="8334" y="18722"/>
                  </a:lnTo>
                  <a:lnTo>
                    <a:pt x="10007" y="21669"/>
                  </a:lnTo>
                  <a:cubicBezTo>
                    <a:pt x="32767" y="62589"/>
                    <a:pt x="105330" y="95339"/>
                    <a:pt x="106066" y="95339"/>
                  </a:cubicBezTo>
                  <a:cubicBezTo>
                    <a:pt x="106401" y="95453"/>
                    <a:pt x="106669" y="95640"/>
                    <a:pt x="106869" y="95875"/>
                  </a:cubicBezTo>
                  <a:cubicBezTo>
                    <a:pt x="123136" y="110073"/>
                    <a:pt x="123136" y="110073"/>
                    <a:pt x="121664" y="112685"/>
                  </a:cubicBezTo>
                  <a:cubicBezTo>
                    <a:pt x="121396" y="113194"/>
                    <a:pt x="120994" y="113609"/>
                    <a:pt x="120525" y="113891"/>
                  </a:cubicBezTo>
                  <a:cubicBezTo>
                    <a:pt x="119722" y="115565"/>
                    <a:pt x="116174" y="120320"/>
                    <a:pt x="113363" y="124673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10A78E3-20E3-27F9-0A0D-A4052D5C9352}"/>
                </a:ext>
              </a:extLst>
            </p:cNvPr>
            <p:cNvSpPr/>
            <p:nvPr/>
          </p:nvSpPr>
          <p:spPr>
            <a:xfrm>
              <a:off x="8149138" y="1680079"/>
              <a:ext cx="33138" cy="40179"/>
            </a:xfrm>
            <a:custGeom>
              <a:avLst/>
              <a:gdLst>
                <a:gd name="connsiteX0" fmla="*/ 13388 w 33138"/>
                <a:gd name="connsiteY0" fmla="*/ 40180 h 40179"/>
                <a:gd name="connsiteX1" fmla="*/ 33135 w 33138"/>
                <a:gd name="connsiteY1" fmla="*/ 19753 h 40179"/>
                <a:gd name="connsiteX2" fmla="*/ 12719 w 33138"/>
                <a:gd name="connsiteY2" fmla="*/ 3 h 40179"/>
                <a:gd name="connsiteX3" fmla="*/ 0 w 33138"/>
                <a:gd name="connsiteY3" fmla="*/ 4818 h 4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" h="40179">
                  <a:moveTo>
                    <a:pt x="13388" y="40180"/>
                  </a:moveTo>
                  <a:cubicBezTo>
                    <a:pt x="24500" y="39992"/>
                    <a:pt x="33336" y="30844"/>
                    <a:pt x="33135" y="19753"/>
                  </a:cubicBezTo>
                  <a:cubicBezTo>
                    <a:pt x="32935" y="8656"/>
                    <a:pt x="23830" y="-185"/>
                    <a:pt x="12719" y="3"/>
                  </a:cubicBezTo>
                  <a:cubicBezTo>
                    <a:pt x="8032" y="83"/>
                    <a:pt x="3548" y="1784"/>
                    <a:pt x="0" y="4818"/>
                  </a:cubicBezTo>
                </a:path>
              </a:pathLst>
            </a:custGeom>
            <a:solidFill>
              <a:srgbClr val="A8B2C0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8DB08EE-2650-DE58-A2EE-71639A5C0474}"/>
                </a:ext>
              </a:extLst>
            </p:cNvPr>
            <p:cNvSpPr/>
            <p:nvPr/>
          </p:nvSpPr>
          <p:spPr>
            <a:xfrm>
              <a:off x="8145952" y="1676459"/>
              <a:ext cx="40175" cy="47148"/>
            </a:xfrm>
            <a:custGeom>
              <a:avLst/>
              <a:gdLst>
                <a:gd name="connsiteX0" fmla="*/ 16574 w 40175"/>
                <a:gd name="connsiteY0" fmla="*/ 47148 h 47148"/>
                <a:gd name="connsiteX1" fmla="*/ 13227 w 40175"/>
                <a:gd name="connsiteY1" fmla="*/ 43800 h 47148"/>
                <a:gd name="connsiteX2" fmla="*/ 16574 w 40175"/>
                <a:gd name="connsiteY2" fmla="*/ 40451 h 47148"/>
                <a:gd name="connsiteX3" fmla="*/ 33510 w 40175"/>
                <a:gd name="connsiteY3" fmla="*/ 23621 h 47148"/>
                <a:gd name="connsiteX4" fmla="*/ 16641 w 40175"/>
                <a:gd name="connsiteY4" fmla="*/ 6697 h 47148"/>
                <a:gd name="connsiteX5" fmla="*/ 5462 w 40175"/>
                <a:gd name="connsiteY5" fmla="*/ 10916 h 47148"/>
                <a:gd name="connsiteX6" fmla="*/ 776 w 40175"/>
                <a:gd name="connsiteY6" fmla="*/ 10407 h 47148"/>
                <a:gd name="connsiteX7" fmla="*/ 1044 w 40175"/>
                <a:gd name="connsiteY7" fmla="*/ 5893 h 47148"/>
                <a:gd name="connsiteX8" fmla="*/ 34313 w 40175"/>
                <a:gd name="connsiteY8" fmla="*/ 7983 h 47148"/>
                <a:gd name="connsiteX9" fmla="*/ 32238 w 40175"/>
                <a:gd name="connsiteY9" fmla="*/ 41255 h 47148"/>
                <a:gd name="connsiteX10" fmla="*/ 16574 w 40175"/>
                <a:gd name="connsiteY10" fmla="*/ 47148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75" h="47148">
                  <a:moveTo>
                    <a:pt x="16574" y="47148"/>
                  </a:moveTo>
                  <a:cubicBezTo>
                    <a:pt x="14699" y="47148"/>
                    <a:pt x="13227" y="45648"/>
                    <a:pt x="13227" y="43800"/>
                  </a:cubicBezTo>
                  <a:cubicBezTo>
                    <a:pt x="13227" y="41952"/>
                    <a:pt x="14699" y="40451"/>
                    <a:pt x="16574" y="40451"/>
                  </a:cubicBezTo>
                  <a:cubicBezTo>
                    <a:pt x="25879" y="40478"/>
                    <a:pt x="33443" y="32944"/>
                    <a:pt x="33510" y="23621"/>
                  </a:cubicBezTo>
                  <a:cubicBezTo>
                    <a:pt x="33510" y="14298"/>
                    <a:pt x="26013" y="6724"/>
                    <a:pt x="16641" y="6697"/>
                  </a:cubicBezTo>
                  <a:cubicBezTo>
                    <a:pt x="12558" y="6684"/>
                    <a:pt x="8541" y="8184"/>
                    <a:pt x="5462" y="10916"/>
                  </a:cubicBezTo>
                  <a:cubicBezTo>
                    <a:pt x="4056" y="12075"/>
                    <a:pt x="1914" y="11847"/>
                    <a:pt x="776" y="10407"/>
                  </a:cubicBezTo>
                  <a:cubicBezTo>
                    <a:pt x="-362" y="9055"/>
                    <a:pt x="-228" y="7099"/>
                    <a:pt x="1044" y="5893"/>
                  </a:cubicBezTo>
                  <a:cubicBezTo>
                    <a:pt x="10817" y="-2719"/>
                    <a:pt x="25678" y="-1782"/>
                    <a:pt x="34313" y="7983"/>
                  </a:cubicBezTo>
                  <a:cubicBezTo>
                    <a:pt x="42882" y="17748"/>
                    <a:pt x="41944" y="32642"/>
                    <a:pt x="32238" y="41255"/>
                  </a:cubicBezTo>
                  <a:cubicBezTo>
                    <a:pt x="27886" y="45066"/>
                    <a:pt x="22331" y="47162"/>
                    <a:pt x="16574" y="47148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C589E27-B3E5-415F-34C6-F472483F2245}"/>
                </a:ext>
              </a:extLst>
            </p:cNvPr>
            <p:cNvSpPr/>
            <p:nvPr/>
          </p:nvSpPr>
          <p:spPr>
            <a:xfrm>
              <a:off x="8119138" y="1708073"/>
              <a:ext cx="65338" cy="69113"/>
            </a:xfrm>
            <a:custGeom>
              <a:avLst/>
              <a:gdLst>
                <a:gd name="connsiteX0" fmla="*/ 35020 w 65338"/>
                <a:gd name="connsiteY0" fmla="*/ 69112 h 69113"/>
                <a:gd name="connsiteX1" fmla="*/ 28326 w 65338"/>
                <a:gd name="connsiteY1" fmla="*/ 68510 h 69113"/>
                <a:gd name="connsiteX2" fmla="*/ 546 w 65338"/>
                <a:gd name="connsiteY2" fmla="*/ 28326 h 69113"/>
                <a:gd name="connsiteX3" fmla="*/ 40710 w 65338"/>
                <a:gd name="connsiteY3" fmla="*/ 533 h 69113"/>
                <a:gd name="connsiteX4" fmla="*/ 43388 w 65338"/>
                <a:gd name="connsiteY4" fmla="*/ 4417 h 69113"/>
                <a:gd name="connsiteX5" fmla="*/ 39505 w 65338"/>
                <a:gd name="connsiteY5" fmla="*/ 7096 h 69113"/>
                <a:gd name="connsiteX6" fmla="*/ 6772 w 65338"/>
                <a:gd name="connsiteY6" fmla="*/ 29532 h 69113"/>
                <a:gd name="connsiteX7" fmla="*/ 28995 w 65338"/>
                <a:gd name="connsiteY7" fmla="*/ 62422 h 69113"/>
                <a:gd name="connsiteX8" fmla="*/ 59051 w 65338"/>
                <a:gd name="connsiteY8" fmla="*/ 48083 h 69113"/>
                <a:gd name="connsiteX9" fmla="*/ 63470 w 65338"/>
                <a:gd name="connsiteY9" fmla="*/ 46637 h 69113"/>
                <a:gd name="connsiteX10" fmla="*/ 63537 w 65338"/>
                <a:gd name="connsiteY10" fmla="*/ 46677 h 69113"/>
                <a:gd name="connsiteX11" fmla="*/ 64942 w 65338"/>
                <a:gd name="connsiteY11" fmla="*/ 51191 h 69113"/>
                <a:gd name="connsiteX12" fmla="*/ 64942 w 65338"/>
                <a:gd name="connsiteY12" fmla="*/ 51231 h 69113"/>
                <a:gd name="connsiteX13" fmla="*/ 35020 w 65338"/>
                <a:gd name="connsiteY13" fmla="*/ 69112 h 6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338" h="69113">
                  <a:moveTo>
                    <a:pt x="35020" y="69112"/>
                  </a:moveTo>
                  <a:cubicBezTo>
                    <a:pt x="32744" y="69126"/>
                    <a:pt x="30535" y="68925"/>
                    <a:pt x="28326" y="68510"/>
                  </a:cubicBezTo>
                  <a:cubicBezTo>
                    <a:pt x="9583" y="65014"/>
                    <a:pt x="-2801" y="47079"/>
                    <a:pt x="546" y="28326"/>
                  </a:cubicBezTo>
                  <a:cubicBezTo>
                    <a:pt x="4094" y="9621"/>
                    <a:pt x="21967" y="-2769"/>
                    <a:pt x="40710" y="533"/>
                  </a:cubicBezTo>
                  <a:cubicBezTo>
                    <a:pt x="42517" y="874"/>
                    <a:pt x="43723" y="2609"/>
                    <a:pt x="43388" y="4417"/>
                  </a:cubicBezTo>
                  <a:cubicBezTo>
                    <a:pt x="43053" y="6225"/>
                    <a:pt x="41312" y="7424"/>
                    <a:pt x="39505" y="7096"/>
                  </a:cubicBezTo>
                  <a:cubicBezTo>
                    <a:pt x="24310" y="4283"/>
                    <a:pt x="9650" y="14309"/>
                    <a:pt x="6772" y="29532"/>
                  </a:cubicBezTo>
                  <a:cubicBezTo>
                    <a:pt x="3826" y="44748"/>
                    <a:pt x="13733" y="59469"/>
                    <a:pt x="28995" y="62422"/>
                  </a:cubicBezTo>
                  <a:cubicBezTo>
                    <a:pt x="41045" y="64766"/>
                    <a:pt x="53228" y="58946"/>
                    <a:pt x="59051" y="48083"/>
                  </a:cubicBezTo>
                  <a:cubicBezTo>
                    <a:pt x="59855" y="46469"/>
                    <a:pt x="61863" y="45819"/>
                    <a:pt x="63470" y="46637"/>
                  </a:cubicBezTo>
                  <a:cubicBezTo>
                    <a:pt x="63470" y="46650"/>
                    <a:pt x="63537" y="46663"/>
                    <a:pt x="63537" y="46677"/>
                  </a:cubicBezTo>
                  <a:cubicBezTo>
                    <a:pt x="65210" y="47527"/>
                    <a:pt x="65812" y="49550"/>
                    <a:pt x="64942" y="51191"/>
                  </a:cubicBezTo>
                  <a:cubicBezTo>
                    <a:pt x="64942" y="51204"/>
                    <a:pt x="64942" y="51217"/>
                    <a:pt x="64942" y="51231"/>
                  </a:cubicBezTo>
                  <a:cubicBezTo>
                    <a:pt x="58917" y="62141"/>
                    <a:pt x="47471" y="68965"/>
                    <a:pt x="35020" y="69112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724B694-256D-40CA-AE63-4822EF4A0CAE}"/>
                </a:ext>
              </a:extLst>
            </p:cNvPr>
            <p:cNvSpPr/>
            <p:nvPr/>
          </p:nvSpPr>
          <p:spPr>
            <a:xfrm>
              <a:off x="7981894" y="2981890"/>
              <a:ext cx="238686" cy="49449"/>
            </a:xfrm>
            <a:custGeom>
              <a:avLst/>
              <a:gdLst>
                <a:gd name="connsiteX0" fmla="*/ 162 w 238686"/>
                <a:gd name="connsiteY0" fmla="*/ 31879 h 49449"/>
                <a:gd name="connsiteX1" fmla="*/ 20712 w 238686"/>
                <a:gd name="connsiteY1" fmla="*/ 49426 h 49449"/>
                <a:gd name="connsiteX2" fmla="*/ 223474 w 238686"/>
                <a:gd name="connsiteY2" fmla="*/ 49426 h 49449"/>
                <a:gd name="connsiteX3" fmla="*/ 238669 w 238686"/>
                <a:gd name="connsiteY3" fmla="*/ 35871 h 49449"/>
                <a:gd name="connsiteX4" fmla="*/ 238334 w 238686"/>
                <a:gd name="connsiteY4" fmla="*/ 31879 h 49449"/>
                <a:gd name="connsiteX5" fmla="*/ 232845 w 238686"/>
                <a:gd name="connsiteY5" fmla="*/ 0 h 49449"/>
                <a:gd name="connsiteX6" fmla="*/ 125741 w 238686"/>
                <a:gd name="connsiteY6" fmla="*/ 20092 h 49449"/>
                <a:gd name="connsiteX7" fmla="*/ 47555 w 238686"/>
                <a:gd name="connsiteY7" fmla="*/ 8773 h 49449"/>
                <a:gd name="connsiteX8" fmla="*/ 42669 w 238686"/>
                <a:gd name="connsiteY8" fmla="*/ 6229 h 49449"/>
                <a:gd name="connsiteX9" fmla="*/ 10872 w 238686"/>
                <a:gd name="connsiteY9" fmla="*/ 14868 h 49449"/>
                <a:gd name="connsiteX10" fmla="*/ 2438 w 238686"/>
                <a:gd name="connsiteY10" fmla="*/ 21097 h 49449"/>
                <a:gd name="connsiteX11" fmla="*/ 162 w 238686"/>
                <a:gd name="connsiteY11" fmla="*/ 31879 h 4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686" h="49449">
                  <a:moveTo>
                    <a:pt x="162" y="31879"/>
                  </a:moveTo>
                  <a:cubicBezTo>
                    <a:pt x="2103" y="41778"/>
                    <a:pt x="10604" y="49031"/>
                    <a:pt x="20712" y="49426"/>
                  </a:cubicBezTo>
                  <a:lnTo>
                    <a:pt x="223474" y="49426"/>
                  </a:lnTo>
                  <a:cubicBezTo>
                    <a:pt x="231439" y="49881"/>
                    <a:pt x="238200" y="43814"/>
                    <a:pt x="238669" y="35871"/>
                  </a:cubicBezTo>
                  <a:cubicBezTo>
                    <a:pt x="238736" y="34531"/>
                    <a:pt x="238602" y="33185"/>
                    <a:pt x="238334" y="31879"/>
                  </a:cubicBezTo>
                  <a:lnTo>
                    <a:pt x="232845" y="0"/>
                  </a:lnTo>
                  <a:lnTo>
                    <a:pt x="125741" y="20092"/>
                  </a:lnTo>
                  <a:cubicBezTo>
                    <a:pt x="99166" y="25068"/>
                    <a:pt x="71653" y="21083"/>
                    <a:pt x="47555" y="8773"/>
                  </a:cubicBezTo>
                  <a:lnTo>
                    <a:pt x="42669" y="6229"/>
                  </a:lnTo>
                  <a:lnTo>
                    <a:pt x="10872" y="14868"/>
                  </a:lnTo>
                  <a:cubicBezTo>
                    <a:pt x="7324" y="15745"/>
                    <a:pt x="4312" y="17982"/>
                    <a:pt x="2438" y="21097"/>
                  </a:cubicBezTo>
                  <a:cubicBezTo>
                    <a:pt x="429" y="24298"/>
                    <a:pt x="-374" y="28129"/>
                    <a:pt x="162" y="31879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EE89F65-0A2A-5478-AA9A-1E040B85C2CA}"/>
                </a:ext>
              </a:extLst>
            </p:cNvPr>
            <p:cNvSpPr/>
            <p:nvPr/>
          </p:nvSpPr>
          <p:spPr>
            <a:xfrm>
              <a:off x="7978461" y="2978771"/>
              <a:ext cx="244862" cy="56029"/>
            </a:xfrm>
            <a:custGeom>
              <a:avLst/>
              <a:gdLst>
                <a:gd name="connsiteX0" fmla="*/ 226906 w 244862"/>
                <a:gd name="connsiteY0" fmla="*/ 56027 h 56029"/>
                <a:gd name="connsiteX1" fmla="*/ 24145 w 244862"/>
                <a:gd name="connsiteY1" fmla="*/ 56027 h 56029"/>
                <a:gd name="connsiteX2" fmla="*/ 314 w 244862"/>
                <a:gd name="connsiteY2" fmla="*/ 35936 h 56029"/>
                <a:gd name="connsiteX3" fmla="*/ 314 w 244862"/>
                <a:gd name="connsiteY3" fmla="*/ 35936 h 56029"/>
                <a:gd name="connsiteX4" fmla="*/ 2523 w 244862"/>
                <a:gd name="connsiteY4" fmla="*/ 22943 h 56029"/>
                <a:gd name="connsiteX5" fmla="*/ 12965 w 244862"/>
                <a:gd name="connsiteY5" fmla="*/ 15174 h 56029"/>
                <a:gd name="connsiteX6" fmla="*/ 44762 w 244862"/>
                <a:gd name="connsiteY6" fmla="*/ 6535 h 56029"/>
                <a:gd name="connsiteX7" fmla="*/ 47105 w 244862"/>
                <a:gd name="connsiteY7" fmla="*/ 6535 h 56029"/>
                <a:gd name="connsiteX8" fmla="*/ 52059 w 244862"/>
                <a:gd name="connsiteY8" fmla="*/ 9080 h 56029"/>
                <a:gd name="connsiteX9" fmla="*/ 128036 w 244862"/>
                <a:gd name="connsiteY9" fmla="*/ 20130 h 56029"/>
                <a:gd name="connsiteX10" fmla="*/ 235139 w 244862"/>
                <a:gd name="connsiteY10" fmla="*/ 38 h 56029"/>
                <a:gd name="connsiteX11" fmla="*/ 237616 w 244862"/>
                <a:gd name="connsiteY11" fmla="*/ 574 h 56029"/>
                <a:gd name="connsiteX12" fmla="*/ 239022 w 244862"/>
                <a:gd name="connsiteY12" fmla="*/ 2784 h 56029"/>
                <a:gd name="connsiteX13" fmla="*/ 244511 w 244862"/>
                <a:gd name="connsiteY13" fmla="*/ 34596 h 56029"/>
                <a:gd name="connsiteX14" fmla="*/ 240695 w 244862"/>
                <a:gd name="connsiteY14" fmla="*/ 49866 h 56029"/>
                <a:gd name="connsiteX15" fmla="*/ 226906 w 244862"/>
                <a:gd name="connsiteY15" fmla="*/ 56027 h 56029"/>
                <a:gd name="connsiteX16" fmla="*/ 6874 w 244862"/>
                <a:gd name="connsiteY16" fmla="*/ 34529 h 56029"/>
                <a:gd name="connsiteX17" fmla="*/ 24145 w 244862"/>
                <a:gd name="connsiteY17" fmla="*/ 49330 h 56029"/>
                <a:gd name="connsiteX18" fmla="*/ 226906 w 244862"/>
                <a:gd name="connsiteY18" fmla="*/ 49330 h 56029"/>
                <a:gd name="connsiteX19" fmla="*/ 235809 w 244862"/>
                <a:gd name="connsiteY19" fmla="*/ 45446 h 56029"/>
                <a:gd name="connsiteX20" fmla="*/ 238151 w 244862"/>
                <a:gd name="connsiteY20" fmla="*/ 35668 h 56029"/>
                <a:gd name="connsiteX21" fmla="*/ 233198 w 244862"/>
                <a:gd name="connsiteY21" fmla="*/ 7204 h 56029"/>
                <a:gd name="connsiteX22" fmla="*/ 129307 w 244862"/>
                <a:gd name="connsiteY22" fmla="*/ 26626 h 56029"/>
                <a:gd name="connsiteX23" fmla="*/ 48979 w 244862"/>
                <a:gd name="connsiteY23" fmla="*/ 14973 h 56029"/>
                <a:gd name="connsiteX24" fmla="*/ 45231 w 244862"/>
                <a:gd name="connsiteY24" fmla="*/ 13031 h 56029"/>
                <a:gd name="connsiteX25" fmla="*/ 14706 w 244862"/>
                <a:gd name="connsiteY25" fmla="*/ 21335 h 56029"/>
                <a:gd name="connsiteX26" fmla="*/ 8012 w 244862"/>
                <a:gd name="connsiteY26" fmla="*/ 26091 h 56029"/>
                <a:gd name="connsiteX27" fmla="*/ 6606 w 244862"/>
                <a:gd name="connsiteY27" fmla="*/ 34529 h 5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4862" h="56029">
                  <a:moveTo>
                    <a:pt x="226906" y="56027"/>
                  </a:moveTo>
                  <a:lnTo>
                    <a:pt x="24145" y="56027"/>
                  </a:lnTo>
                  <a:cubicBezTo>
                    <a:pt x="12497" y="55625"/>
                    <a:pt x="2657" y="47328"/>
                    <a:pt x="314" y="35936"/>
                  </a:cubicBezTo>
                  <a:lnTo>
                    <a:pt x="314" y="35936"/>
                  </a:lnTo>
                  <a:cubicBezTo>
                    <a:pt x="-489" y="31482"/>
                    <a:pt x="247" y="26874"/>
                    <a:pt x="2523" y="22943"/>
                  </a:cubicBezTo>
                  <a:cubicBezTo>
                    <a:pt x="4866" y="19078"/>
                    <a:pt x="8615" y="16286"/>
                    <a:pt x="12965" y="15174"/>
                  </a:cubicBezTo>
                  <a:lnTo>
                    <a:pt x="44762" y="6535"/>
                  </a:lnTo>
                  <a:cubicBezTo>
                    <a:pt x="45499" y="6233"/>
                    <a:pt x="46369" y="6233"/>
                    <a:pt x="47105" y="6535"/>
                  </a:cubicBezTo>
                  <a:lnTo>
                    <a:pt x="52059" y="9080"/>
                  </a:lnTo>
                  <a:cubicBezTo>
                    <a:pt x="75488" y="21034"/>
                    <a:pt x="102197" y="24918"/>
                    <a:pt x="128036" y="20130"/>
                  </a:cubicBezTo>
                  <a:lnTo>
                    <a:pt x="235139" y="38"/>
                  </a:lnTo>
                  <a:cubicBezTo>
                    <a:pt x="236010" y="-89"/>
                    <a:pt x="236880" y="105"/>
                    <a:pt x="237616" y="574"/>
                  </a:cubicBezTo>
                  <a:cubicBezTo>
                    <a:pt x="238352" y="1096"/>
                    <a:pt x="238888" y="1893"/>
                    <a:pt x="239022" y="2784"/>
                  </a:cubicBezTo>
                  <a:lnTo>
                    <a:pt x="244511" y="34596"/>
                  </a:lnTo>
                  <a:cubicBezTo>
                    <a:pt x="245582" y="40001"/>
                    <a:pt x="244176" y="45613"/>
                    <a:pt x="240695" y="49866"/>
                  </a:cubicBezTo>
                  <a:cubicBezTo>
                    <a:pt x="237214" y="53857"/>
                    <a:pt x="232194" y="56114"/>
                    <a:pt x="226906" y="56027"/>
                  </a:cubicBezTo>
                  <a:close/>
                  <a:moveTo>
                    <a:pt x="6874" y="34529"/>
                  </a:moveTo>
                  <a:cubicBezTo>
                    <a:pt x="8481" y="42881"/>
                    <a:pt x="15643" y="49015"/>
                    <a:pt x="24145" y="49330"/>
                  </a:cubicBezTo>
                  <a:lnTo>
                    <a:pt x="226906" y="49330"/>
                  </a:lnTo>
                  <a:cubicBezTo>
                    <a:pt x="230320" y="49410"/>
                    <a:pt x="233533" y="47991"/>
                    <a:pt x="235809" y="45446"/>
                  </a:cubicBezTo>
                  <a:cubicBezTo>
                    <a:pt x="237951" y="42686"/>
                    <a:pt x="238821" y="39110"/>
                    <a:pt x="238151" y="35668"/>
                  </a:cubicBezTo>
                  <a:lnTo>
                    <a:pt x="233198" y="7204"/>
                  </a:lnTo>
                  <a:lnTo>
                    <a:pt x="129307" y="26626"/>
                  </a:lnTo>
                  <a:cubicBezTo>
                    <a:pt x="101996" y="31690"/>
                    <a:pt x="73747" y="27591"/>
                    <a:pt x="48979" y="14973"/>
                  </a:cubicBezTo>
                  <a:lnTo>
                    <a:pt x="45231" y="13031"/>
                  </a:lnTo>
                  <a:lnTo>
                    <a:pt x="14706" y="21335"/>
                  </a:lnTo>
                  <a:cubicBezTo>
                    <a:pt x="11895" y="21932"/>
                    <a:pt x="9485" y="23653"/>
                    <a:pt x="8012" y="26091"/>
                  </a:cubicBezTo>
                  <a:cubicBezTo>
                    <a:pt x="6539" y="28649"/>
                    <a:pt x="6071" y="31636"/>
                    <a:pt x="6606" y="34529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CD0FD75-A7C7-8828-5A38-DC6E25FAA74A}"/>
                </a:ext>
              </a:extLst>
            </p:cNvPr>
            <p:cNvSpPr/>
            <p:nvPr/>
          </p:nvSpPr>
          <p:spPr>
            <a:xfrm>
              <a:off x="7640006" y="2975260"/>
              <a:ext cx="237222" cy="56056"/>
            </a:xfrm>
            <a:custGeom>
              <a:avLst/>
              <a:gdLst>
                <a:gd name="connsiteX0" fmla="*/ 321 w 237222"/>
                <a:gd name="connsiteY0" fmla="*/ 38509 h 56056"/>
                <a:gd name="connsiteX1" fmla="*/ 20939 w 237222"/>
                <a:gd name="connsiteY1" fmla="*/ 56056 h 56056"/>
                <a:gd name="connsiteX2" fmla="*/ 207166 w 237222"/>
                <a:gd name="connsiteY2" fmla="*/ 56056 h 56056"/>
                <a:gd name="connsiteX3" fmla="*/ 227248 w 237222"/>
                <a:gd name="connsiteY3" fmla="*/ 40184 h 56056"/>
                <a:gd name="connsiteX4" fmla="*/ 237222 w 237222"/>
                <a:gd name="connsiteY4" fmla="*/ 0 h 56056"/>
                <a:gd name="connsiteX5" fmla="*/ 125165 w 237222"/>
                <a:gd name="connsiteY5" fmla="*/ 26789 h 56056"/>
                <a:gd name="connsiteX6" fmla="*/ 46978 w 237222"/>
                <a:gd name="connsiteY6" fmla="*/ 15471 h 56056"/>
                <a:gd name="connsiteX7" fmla="*/ 42092 w 237222"/>
                <a:gd name="connsiteY7" fmla="*/ 12926 h 56056"/>
                <a:gd name="connsiteX8" fmla="*/ 10295 w 237222"/>
                <a:gd name="connsiteY8" fmla="*/ 21565 h 56056"/>
                <a:gd name="connsiteX9" fmla="*/ 1861 w 237222"/>
                <a:gd name="connsiteY9" fmla="*/ 27794 h 56056"/>
                <a:gd name="connsiteX10" fmla="*/ 321 w 237222"/>
                <a:gd name="connsiteY10" fmla="*/ 38509 h 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22" h="56056">
                  <a:moveTo>
                    <a:pt x="321" y="38509"/>
                  </a:moveTo>
                  <a:cubicBezTo>
                    <a:pt x="2330" y="48428"/>
                    <a:pt x="10831" y="55695"/>
                    <a:pt x="20939" y="56056"/>
                  </a:cubicBezTo>
                  <a:lnTo>
                    <a:pt x="207166" y="56056"/>
                  </a:lnTo>
                  <a:cubicBezTo>
                    <a:pt x="216671" y="55922"/>
                    <a:pt x="224905" y="49412"/>
                    <a:pt x="227248" y="40184"/>
                  </a:cubicBezTo>
                  <a:lnTo>
                    <a:pt x="237222" y="0"/>
                  </a:lnTo>
                  <a:lnTo>
                    <a:pt x="125165" y="26789"/>
                  </a:lnTo>
                  <a:cubicBezTo>
                    <a:pt x="98590" y="31758"/>
                    <a:pt x="71077" y="27780"/>
                    <a:pt x="46978" y="15471"/>
                  </a:cubicBezTo>
                  <a:lnTo>
                    <a:pt x="42092" y="12926"/>
                  </a:lnTo>
                  <a:lnTo>
                    <a:pt x="10295" y="21565"/>
                  </a:lnTo>
                  <a:cubicBezTo>
                    <a:pt x="6747" y="22463"/>
                    <a:pt x="3735" y="24699"/>
                    <a:pt x="1861" y="27794"/>
                  </a:cubicBezTo>
                  <a:cubicBezTo>
                    <a:pt x="120" y="31082"/>
                    <a:pt x="-415" y="34866"/>
                    <a:pt x="321" y="38509"/>
                  </a:cubicBezTo>
                  <a:close/>
                </a:path>
              </a:pathLst>
            </a:custGeom>
            <a:solidFill>
              <a:srgbClr val="FFFFFF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DAC94C9-D7F2-719D-0A00-F707A134925A}"/>
                </a:ext>
              </a:extLst>
            </p:cNvPr>
            <p:cNvSpPr/>
            <p:nvPr/>
          </p:nvSpPr>
          <p:spPr>
            <a:xfrm>
              <a:off x="7636744" y="2971999"/>
              <a:ext cx="244132" cy="62799"/>
            </a:xfrm>
            <a:custGeom>
              <a:avLst/>
              <a:gdLst>
                <a:gd name="connsiteX0" fmla="*/ 210428 w 244132"/>
                <a:gd name="connsiteY0" fmla="*/ 62799 h 62799"/>
                <a:gd name="connsiteX1" fmla="*/ 24201 w 244132"/>
                <a:gd name="connsiteY1" fmla="*/ 62799 h 62799"/>
                <a:gd name="connsiteX2" fmla="*/ 303 w 244132"/>
                <a:gd name="connsiteY2" fmla="*/ 42707 h 62799"/>
                <a:gd name="connsiteX3" fmla="*/ 303 w 244132"/>
                <a:gd name="connsiteY3" fmla="*/ 42707 h 62799"/>
                <a:gd name="connsiteX4" fmla="*/ 2579 w 244132"/>
                <a:gd name="connsiteY4" fmla="*/ 29715 h 62799"/>
                <a:gd name="connsiteX5" fmla="*/ 12955 w 244132"/>
                <a:gd name="connsiteY5" fmla="*/ 21946 h 62799"/>
                <a:gd name="connsiteX6" fmla="*/ 44752 w 244132"/>
                <a:gd name="connsiteY6" fmla="*/ 13306 h 62799"/>
                <a:gd name="connsiteX7" fmla="*/ 47161 w 244132"/>
                <a:gd name="connsiteY7" fmla="*/ 13306 h 62799"/>
                <a:gd name="connsiteX8" fmla="*/ 52048 w 244132"/>
                <a:gd name="connsiteY8" fmla="*/ 15851 h 62799"/>
                <a:gd name="connsiteX9" fmla="*/ 128092 w 244132"/>
                <a:gd name="connsiteY9" fmla="*/ 26902 h 62799"/>
                <a:gd name="connsiteX10" fmla="*/ 240015 w 244132"/>
                <a:gd name="connsiteY10" fmla="*/ 113 h 62799"/>
                <a:gd name="connsiteX11" fmla="*/ 244032 w 244132"/>
                <a:gd name="connsiteY11" fmla="*/ 2437 h 62799"/>
                <a:gd name="connsiteX12" fmla="*/ 244032 w 244132"/>
                <a:gd name="connsiteY12" fmla="*/ 4131 h 62799"/>
                <a:gd name="connsiteX13" fmla="*/ 233991 w 244132"/>
                <a:gd name="connsiteY13" fmla="*/ 44315 h 62799"/>
                <a:gd name="connsiteX14" fmla="*/ 210428 w 244132"/>
                <a:gd name="connsiteY14" fmla="*/ 62799 h 62799"/>
                <a:gd name="connsiteX15" fmla="*/ 6930 w 244132"/>
                <a:gd name="connsiteY15" fmla="*/ 41301 h 62799"/>
                <a:gd name="connsiteX16" fmla="*/ 24201 w 244132"/>
                <a:gd name="connsiteY16" fmla="*/ 56102 h 62799"/>
                <a:gd name="connsiteX17" fmla="*/ 210428 w 244132"/>
                <a:gd name="connsiteY17" fmla="*/ 56102 h 62799"/>
                <a:gd name="connsiteX18" fmla="*/ 227497 w 244132"/>
                <a:gd name="connsiteY18" fmla="*/ 42707 h 62799"/>
                <a:gd name="connsiteX19" fmla="*/ 236200 w 244132"/>
                <a:gd name="connsiteY19" fmla="*/ 8015 h 62799"/>
                <a:gd name="connsiteX20" fmla="*/ 129431 w 244132"/>
                <a:gd name="connsiteY20" fmla="*/ 33331 h 62799"/>
                <a:gd name="connsiteX21" fmla="*/ 49103 w 244132"/>
                <a:gd name="connsiteY21" fmla="*/ 21678 h 62799"/>
                <a:gd name="connsiteX22" fmla="*/ 45287 w 244132"/>
                <a:gd name="connsiteY22" fmla="*/ 19736 h 62799"/>
                <a:gd name="connsiteX23" fmla="*/ 14495 w 244132"/>
                <a:gd name="connsiteY23" fmla="*/ 28375 h 62799"/>
                <a:gd name="connsiteX24" fmla="*/ 7801 w 244132"/>
                <a:gd name="connsiteY24" fmla="*/ 33130 h 62799"/>
                <a:gd name="connsiteX25" fmla="*/ 6462 w 244132"/>
                <a:gd name="connsiteY25" fmla="*/ 41569 h 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4132" h="62799">
                  <a:moveTo>
                    <a:pt x="210428" y="62799"/>
                  </a:moveTo>
                  <a:lnTo>
                    <a:pt x="24201" y="62799"/>
                  </a:lnTo>
                  <a:cubicBezTo>
                    <a:pt x="12553" y="62424"/>
                    <a:pt x="2646" y="54119"/>
                    <a:pt x="303" y="42707"/>
                  </a:cubicBezTo>
                  <a:lnTo>
                    <a:pt x="303" y="42707"/>
                  </a:lnTo>
                  <a:cubicBezTo>
                    <a:pt x="-500" y="38247"/>
                    <a:pt x="303" y="33626"/>
                    <a:pt x="2579" y="29715"/>
                  </a:cubicBezTo>
                  <a:cubicBezTo>
                    <a:pt x="4856" y="25837"/>
                    <a:pt x="8604" y="23037"/>
                    <a:pt x="12955" y="21946"/>
                  </a:cubicBezTo>
                  <a:lnTo>
                    <a:pt x="44752" y="13306"/>
                  </a:lnTo>
                  <a:cubicBezTo>
                    <a:pt x="45555" y="13005"/>
                    <a:pt x="46358" y="13005"/>
                    <a:pt x="47161" y="13306"/>
                  </a:cubicBezTo>
                  <a:lnTo>
                    <a:pt x="52048" y="15851"/>
                  </a:lnTo>
                  <a:cubicBezTo>
                    <a:pt x="75477" y="27812"/>
                    <a:pt x="102186" y="31697"/>
                    <a:pt x="128092" y="26902"/>
                  </a:cubicBezTo>
                  <a:lnTo>
                    <a:pt x="240015" y="113"/>
                  </a:lnTo>
                  <a:cubicBezTo>
                    <a:pt x="241755" y="-356"/>
                    <a:pt x="243563" y="682"/>
                    <a:pt x="244032" y="2437"/>
                  </a:cubicBezTo>
                  <a:cubicBezTo>
                    <a:pt x="244166" y="2992"/>
                    <a:pt x="244166" y="3575"/>
                    <a:pt x="244032" y="4131"/>
                  </a:cubicBezTo>
                  <a:lnTo>
                    <a:pt x="233991" y="44315"/>
                  </a:lnTo>
                  <a:cubicBezTo>
                    <a:pt x="231313" y="55178"/>
                    <a:pt x="221606" y="62812"/>
                    <a:pt x="210428" y="62799"/>
                  </a:cubicBezTo>
                  <a:close/>
                  <a:moveTo>
                    <a:pt x="6930" y="41301"/>
                  </a:moveTo>
                  <a:cubicBezTo>
                    <a:pt x="8537" y="49652"/>
                    <a:pt x="15700" y="55787"/>
                    <a:pt x="24201" y="56102"/>
                  </a:cubicBezTo>
                  <a:lnTo>
                    <a:pt x="210428" y="56102"/>
                  </a:lnTo>
                  <a:cubicBezTo>
                    <a:pt x="218527" y="56115"/>
                    <a:pt x="225557" y="50577"/>
                    <a:pt x="227497" y="42707"/>
                  </a:cubicBezTo>
                  <a:lnTo>
                    <a:pt x="236200" y="8015"/>
                  </a:lnTo>
                  <a:lnTo>
                    <a:pt x="129431" y="33331"/>
                  </a:lnTo>
                  <a:cubicBezTo>
                    <a:pt x="102119" y="38387"/>
                    <a:pt x="73870" y="34295"/>
                    <a:pt x="49103" y="21678"/>
                  </a:cubicBezTo>
                  <a:lnTo>
                    <a:pt x="45287" y="19736"/>
                  </a:lnTo>
                  <a:lnTo>
                    <a:pt x="14495" y="28375"/>
                  </a:lnTo>
                  <a:cubicBezTo>
                    <a:pt x="11683" y="28971"/>
                    <a:pt x="9273" y="30692"/>
                    <a:pt x="7801" y="33130"/>
                  </a:cubicBezTo>
                  <a:cubicBezTo>
                    <a:pt x="6395" y="35695"/>
                    <a:pt x="5926" y="38689"/>
                    <a:pt x="6462" y="41569"/>
                  </a:cubicBezTo>
                  <a:close/>
                </a:path>
              </a:pathLst>
            </a:custGeom>
            <a:solidFill>
              <a:srgbClr val="0D274D"/>
            </a:solidFill>
            <a:ln w="6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817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85321-6611-9749-844D-AD33DAAF1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98E37E-413B-7DE8-DF12-6465290B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/>
          <a:p>
            <a:pPr algn="ctr"/>
            <a:r>
              <a:rPr lang="en-US" dirty="0"/>
              <a:t>Speaker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191B95-B628-6D92-B372-4F0C99A76978}"/>
              </a:ext>
            </a:extLst>
          </p:cNvPr>
          <p:cNvSpPr txBox="1">
            <a:spLocks/>
          </p:cNvSpPr>
          <p:nvPr/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Alexander Stevenson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52793-D7D3-DC42-1A86-4687D38D7A49}"/>
              </a:ext>
            </a:extLst>
          </p:cNvPr>
          <p:cNvSpPr txBox="1"/>
          <p:nvPr/>
        </p:nvSpPr>
        <p:spPr>
          <a:xfrm>
            <a:off x="4075964" y="5352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(continued)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2D0E2D-1A8E-21D5-EEA6-8B85C38FFF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3891" y="1140266"/>
            <a:ext cx="8257032" cy="3273552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Over 4 years at Cisco</a:t>
            </a:r>
            <a:r>
              <a:rPr lang="en-US" dirty="0"/>
              <a:t>, previously a </a:t>
            </a:r>
            <a:r>
              <a:rPr lang="en-US" dirty="0">
                <a:solidFill>
                  <a:schemeClr val="accent1"/>
                </a:solidFill>
              </a:rPr>
              <a:t>software engineer at Apple</a:t>
            </a:r>
          </a:p>
          <a:p>
            <a:r>
              <a:rPr lang="en-US" dirty="0"/>
              <a:t>Earned </a:t>
            </a:r>
            <a:r>
              <a:rPr lang="en-US" dirty="0">
                <a:solidFill>
                  <a:schemeClr val="accent2"/>
                </a:solidFill>
              </a:rPr>
              <a:t>M.Ed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B.Sc</a:t>
            </a:r>
            <a:r>
              <a:rPr lang="en-US" dirty="0"/>
              <a:t>. in </a:t>
            </a:r>
            <a:r>
              <a:rPr lang="en-US" dirty="0">
                <a:solidFill>
                  <a:schemeClr val="accent2"/>
                </a:solidFill>
              </a:rPr>
              <a:t>Network Systems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Diploma in Full-Stack Software Engineering</a:t>
            </a:r>
          </a:p>
          <a:p>
            <a:r>
              <a:rPr lang="en-US" dirty="0"/>
              <a:t>Proud </a:t>
            </a:r>
            <a:r>
              <a:rPr lang="en-US" dirty="0">
                <a:solidFill>
                  <a:schemeClr val="accent5"/>
                </a:solidFill>
              </a:rPr>
              <a:t>cat custodian</a:t>
            </a:r>
          </a:p>
          <a:p>
            <a:endParaRPr lang="en-US" dirty="0"/>
          </a:p>
        </p:txBody>
      </p:sp>
      <p:pic>
        <p:nvPicPr>
          <p:cNvPr id="11" name="Picture 10" descr="A statue of a sphinx&#10;&#10;Description automatically generated">
            <a:extLst>
              <a:ext uri="{FF2B5EF4-FFF2-40B4-BE49-F238E27FC236}">
                <a16:creationId xmlns:a16="http://schemas.microsoft.com/office/drawing/2014/main" id="{BD33B1DC-4E07-7285-B005-6C476D1C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201" y="3194982"/>
            <a:ext cx="1534966" cy="10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9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3D73-2FDB-D103-CC7E-B7D36EE6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7" y="1875853"/>
            <a:ext cx="4687249" cy="1941922"/>
          </a:xfrm>
        </p:spPr>
        <p:txBody>
          <a:bodyPr/>
          <a:lstStyle/>
          <a:p>
            <a:r>
              <a:rPr lang="en-US" dirty="0"/>
              <a:t>Overview of NX-OS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968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4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1_Cisco Live 2024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CS6210-CL2024 PPT Template-FINAL-REVISED-051624" id="{FFD02E07-A007-A046-B86D-C97D9F12842E}" vid="{E83C86B2-DE0B-1E42-B2A8-758E321F1C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les xmlns="5ad2d37b-16ea-4274-9da9-da32d366390e" xsi:nil="true"/>
    <lcf76f155ced4ddcb4097134ff3c332f xmlns="5ad2d37b-16ea-4274-9da9-da32d366390e">
      <Terms xmlns="http://schemas.microsoft.com/office/infopath/2007/PartnerControls"/>
    </lcf76f155ced4ddcb4097134ff3c332f>
    <TaxCatchAll xmlns="fdc10f26-a213-4e6e-911f-1a4acfd3bda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7D9DFCFCD6B04180C81A4A640A75E0" ma:contentTypeVersion="18" ma:contentTypeDescription="Create a new document." ma:contentTypeScope="" ma:versionID="cd13243ed802cb7918872ffa6cdcaa2d">
  <xsd:schema xmlns:xsd="http://www.w3.org/2001/XMLSchema" xmlns:xs="http://www.w3.org/2001/XMLSchema" xmlns:p="http://schemas.microsoft.com/office/2006/metadata/properties" xmlns:ns2="5ad2d37b-16ea-4274-9da9-da32d366390e" xmlns:ns3="fdc10f26-a213-4e6e-911f-1a4acfd3bda4" targetNamespace="http://schemas.microsoft.com/office/2006/metadata/properties" ma:root="true" ma:fieldsID="ef15016482004f00ab669011339a3d86" ns2:_="" ns3:_="">
    <xsd:import namespace="5ad2d37b-16ea-4274-9da9-da32d366390e"/>
    <xsd:import namespace="fdc10f26-a213-4e6e-911f-1a4acfd3bd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File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2d37b-16ea-4274-9da9-da32d36639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Files" ma:index="20" nillable="true" ma:displayName="Files" ma:format="Dropdown" ma:internalName="Files" ma:percentage="FALSE">
      <xsd:simpleType>
        <xsd:restriction base="dms:Number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c10f26-a213-4e6e-911f-1a4acfd3bda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f7aa556-cb25-4254-98ae-dcf89ca4d29b}" ma:internalName="TaxCatchAll" ma:showField="CatchAllData" ma:web="fdc10f26-a213-4e6e-911f-1a4acfd3bd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E50F8-0786-486D-8C69-0C47DE7EBE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E4EFF4-7933-4C4D-8C49-520EFA305832}">
  <ds:schemaRefs>
    <ds:schemaRef ds:uri="http://schemas.microsoft.com/office/2006/metadata/properties"/>
    <ds:schemaRef ds:uri="http://schemas.microsoft.com/office/infopath/2007/PartnerControls"/>
    <ds:schemaRef ds:uri="5ad2d37b-16ea-4274-9da9-da32d366390e"/>
    <ds:schemaRef ds:uri="fdc10f26-a213-4e6e-911f-1a4acfd3bda4"/>
  </ds:schemaRefs>
</ds:datastoreItem>
</file>

<file path=customXml/itemProps3.xml><?xml version="1.0" encoding="utf-8"?>
<ds:datastoreItem xmlns:ds="http://schemas.openxmlformats.org/officeDocument/2006/customXml" ds:itemID="{620B584F-65AA-4D37-8DD9-31D107712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d2d37b-16ea-4274-9da9-da32d366390e"/>
    <ds:schemaRef ds:uri="fdc10f26-a213-4e6e-911f-1a4acfd3bd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2284</Words>
  <Application>Microsoft Macintosh PowerPoint</Application>
  <PresentationFormat>On-screen Show (16:9)</PresentationFormat>
  <Paragraphs>361</Paragraphs>
  <Slides>53</Slides>
  <Notes>51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ＭＳ Ｐゴシック</vt:lpstr>
      <vt:lpstr>Arial</vt:lpstr>
      <vt:lpstr>CiscoSansTT Light</vt:lpstr>
      <vt:lpstr>Cisco Live 2024</vt:lpstr>
      <vt:lpstr>1_Cisco Live 2024</vt:lpstr>
      <vt:lpstr>PowerPoint Presentation</vt:lpstr>
      <vt:lpstr>Automating Network Tasks with Cisco NX-OS Device-Level APIs</vt:lpstr>
      <vt:lpstr>Cisco Webex App </vt:lpstr>
      <vt:lpstr>PowerPoint Presentation</vt:lpstr>
      <vt:lpstr>PowerPoint Presentation</vt:lpstr>
      <vt:lpstr>Introduction</vt:lpstr>
      <vt:lpstr>Speaker</vt:lpstr>
      <vt:lpstr>Speaker</vt:lpstr>
      <vt:lpstr>Overview of NX-OS </vt:lpstr>
      <vt:lpstr>The Cisco NX-OS Software advantage</vt:lpstr>
      <vt:lpstr>Cisco NX-OS: Industry-Leading  Data Center Operating System</vt:lpstr>
      <vt:lpstr>NX-OS  Interfaces and  Protocols   </vt:lpstr>
      <vt:lpstr>NX-CLI (Nexus Command-Line Interface)</vt:lpstr>
      <vt:lpstr>NXAPI-CLI (Nexus API Command-Line Interface)</vt:lpstr>
      <vt:lpstr>NXAPI-REST (Nexus API Representational State Transfer)</vt:lpstr>
      <vt:lpstr>Summary of Interfaces and Protocols</vt:lpstr>
      <vt:lpstr>NX-OS Tools  to Enable Automation</vt:lpstr>
      <vt:lpstr>PowerPoint Presentation</vt:lpstr>
      <vt:lpstr>PowerPoint Presentation</vt:lpstr>
      <vt:lpstr>Demo:  Learning Lab</vt:lpstr>
      <vt:lpstr>First Steps</vt:lpstr>
      <vt:lpstr>First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DevNet  Learning Labs</vt:lpstr>
      <vt:lpstr>PowerPoint Presentation</vt:lpstr>
      <vt:lpstr>Free Ansible Learning Labs at Cisco DevNet</vt:lpstr>
      <vt:lpstr>PowerPoint Presentation</vt:lpstr>
      <vt:lpstr>DevNet Sandboxes</vt:lpstr>
      <vt:lpstr>PowerPoint Presentation</vt:lpstr>
      <vt:lpstr>PowerPoint Presentation</vt:lpstr>
      <vt:lpstr>PowerPoint Presentation</vt:lpstr>
      <vt:lpstr>Additional Resources for NX-OS</vt:lpstr>
      <vt:lpstr>PowerPoint Presentation</vt:lpstr>
      <vt:lpstr>PowerPoint Presentation</vt:lpstr>
      <vt:lpstr>Extensive programmability:  • Day-zero automation through Power On Auto Provisioning, drastically reducing provisioning time  • Industry-leading integrations for leading DevOps configuration-management applications, including Ansible, Chef, Puppet, and SaltStack  • Extensive Native YANG and industry-standard OpenConfig model support through RESTCONF/NETCONF and gRPC    </vt:lpstr>
      <vt:lpstr>Extensive programmability:  • Pervasive APIs for all-switch CLI functions with NX-API (JSON-based RPC over HTTP/HTTPs)  • Comprehensive software development kit for custom Cisco NX-OS applications with NX-SDK on Python, Go, and C++  • Modular and secure application integration architecture, with support for Secure LXC and   Docker application hosting options natively in Cisco NX-OS    </vt:lpstr>
      <vt:lpstr>Pervasive visibility:  • Network-software state is exposed through a comprehensive publish/subscribe centralized database (DME) accessible through gRPC/Protobufs, http/JSON, and YANG-state streaming  • Cloud-scale ASICs enable flow-state awareness and granular subsecond access to utilization metrics for microburst awareness and queue occupancy for large-scale RDMA over Converged Ethernet (RoCE) storage environments    </vt:lpstr>
      <vt:lpstr>Pervasive visibility:  • Advanced buffer monitoring reports real-time buffer use per port and per queue, which allows organizations to monitor traffic bursts and application traffic patterns  • Network traffic monitoring with Cisco Nexus® Data Broker builds simple, scalable, and cost-effective network Test Access Points (TAPs) and Cisco® Switched Port Analyzer (SPAN) aggregation for network traffic monitoring and analysis    </vt:lpstr>
      <vt:lpstr>PowerPoint Presentation</vt:lpstr>
      <vt:lpstr>Summary</vt:lpstr>
      <vt:lpstr>What We’ve Learned Today…</vt:lpstr>
      <vt:lpstr>Looking forward…</vt:lpstr>
      <vt:lpstr>PowerPoint Presentation</vt:lpstr>
      <vt:lpstr>Continue  your education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2024-05-22T16:59:47Z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ContentTypeId">
    <vt:lpwstr>0x010100C57D9DFCFCD6B04180C81A4A640A75E0</vt:lpwstr>
  </property>
</Properties>
</file>